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FE14-1DE8-40FE-9E7F-CC6053C19D24}" type="datetimeFigureOut">
              <a:rPr lang="da-DK" smtClean="0"/>
              <a:t>14-12-2012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41FA-939B-46B7-897B-53B0811C29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505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FE14-1DE8-40FE-9E7F-CC6053C19D24}" type="datetimeFigureOut">
              <a:rPr lang="da-DK" smtClean="0"/>
              <a:t>14-12-2012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41FA-939B-46B7-897B-53B0811C29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944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FE14-1DE8-40FE-9E7F-CC6053C19D24}" type="datetimeFigureOut">
              <a:rPr lang="da-DK" smtClean="0"/>
              <a:t>14-12-2012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41FA-939B-46B7-897B-53B0811C29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92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FE14-1DE8-40FE-9E7F-CC6053C19D24}" type="datetimeFigureOut">
              <a:rPr lang="da-DK" smtClean="0"/>
              <a:t>14-12-2012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41FA-939B-46B7-897B-53B0811C29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957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FE14-1DE8-40FE-9E7F-CC6053C19D24}" type="datetimeFigureOut">
              <a:rPr lang="da-DK" smtClean="0"/>
              <a:t>14-12-2012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41FA-939B-46B7-897B-53B0811C29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427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FE14-1DE8-40FE-9E7F-CC6053C19D24}" type="datetimeFigureOut">
              <a:rPr lang="da-DK" smtClean="0"/>
              <a:t>14-12-2012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41FA-939B-46B7-897B-53B0811C29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117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FE14-1DE8-40FE-9E7F-CC6053C19D24}" type="datetimeFigureOut">
              <a:rPr lang="da-DK" smtClean="0"/>
              <a:t>14-12-2012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41FA-939B-46B7-897B-53B0811C29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050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FE14-1DE8-40FE-9E7F-CC6053C19D24}" type="datetimeFigureOut">
              <a:rPr lang="da-DK" smtClean="0"/>
              <a:t>14-12-2012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41FA-939B-46B7-897B-53B0811C29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110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FE14-1DE8-40FE-9E7F-CC6053C19D24}" type="datetimeFigureOut">
              <a:rPr lang="da-DK" smtClean="0"/>
              <a:t>14-12-2012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41FA-939B-46B7-897B-53B0811C29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051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FE14-1DE8-40FE-9E7F-CC6053C19D24}" type="datetimeFigureOut">
              <a:rPr lang="da-DK" smtClean="0"/>
              <a:t>14-12-2012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41FA-939B-46B7-897B-53B0811C29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656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FE14-1DE8-40FE-9E7F-CC6053C19D24}" type="datetimeFigureOut">
              <a:rPr lang="da-DK" smtClean="0"/>
              <a:t>14-12-2012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41FA-939B-46B7-897B-53B0811C29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506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5FE14-1DE8-40FE-9E7F-CC6053C19D24}" type="datetimeFigureOut">
              <a:rPr lang="da-DK" smtClean="0"/>
              <a:t>14-12-2012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D41FA-939B-46B7-897B-53B0811C29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735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9/95/Naxi_Musicians_I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5292080" y="4221088"/>
            <a:ext cx="565212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a-DK" dirty="0"/>
          </a:p>
          <a:p>
            <a:r>
              <a:rPr lang="da-DK" dirty="0" smtClean="0"/>
              <a:t>1.     Tre </a:t>
            </a:r>
            <a:r>
              <a:rPr lang="da-DK" dirty="0"/>
              <a:t>små kinesere</a:t>
            </a:r>
            <a:br>
              <a:rPr lang="da-DK" dirty="0"/>
            </a:br>
            <a:r>
              <a:rPr lang="da-DK" dirty="0" smtClean="0"/>
              <a:t>   på </a:t>
            </a:r>
            <a:r>
              <a:rPr lang="da-DK" dirty="0"/>
              <a:t>Højbro-Plads</a:t>
            </a:r>
            <a:br>
              <a:rPr lang="da-DK" dirty="0"/>
            </a:br>
            <a:r>
              <a:rPr lang="da-DK" dirty="0" smtClean="0"/>
              <a:t>   sad </a:t>
            </a:r>
            <a:r>
              <a:rPr lang="da-DK" dirty="0"/>
              <a:t>og spillede på kontrabas. </a:t>
            </a:r>
            <a:br>
              <a:rPr lang="da-DK" dirty="0"/>
            </a:br>
            <a:r>
              <a:rPr lang="da-DK" dirty="0" smtClean="0"/>
              <a:t>   Så </a:t>
            </a:r>
            <a:r>
              <a:rPr lang="da-DK" dirty="0"/>
              <a:t>kom en betjent</a:t>
            </a:r>
            <a:br>
              <a:rPr lang="da-DK" dirty="0"/>
            </a:br>
            <a:r>
              <a:rPr lang="da-DK" dirty="0" smtClean="0"/>
              <a:t>   Hvad </a:t>
            </a:r>
            <a:r>
              <a:rPr lang="da-DK" dirty="0"/>
              <a:t>mon der var hændt </a:t>
            </a:r>
            <a:br>
              <a:rPr lang="da-DK" dirty="0"/>
            </a:br>
            <a:r>
              <a:rPr lang="da-DK" dirty="0" smtClean="0"/>
              <a:t>   tre </a:t>
            </a:r>
            <a:r>
              <a:rPr lang="da-DK" dirty="0"/>
              <a:t>små kinesere</a:t>
            </a:r>
            <a:br>
              <a:rPr lang="da-DK" dirty="0"/>
            </a:br>
            <a:r>
              <a:rPr lang="da-DK" dirty="0" smtClean="0"/>
              <a:t>   på </a:t>
            </a:r>
            <a:r>
              <a:rPr lang="da-DK" dirty="0"/>
              <a:t>Højbro-Plads</a:t>
            </a:r>
            <a:r>
              <a:rPr lang="da-DK" dirty="0" smtClean="0"/>
              <a:t>    </a:t>
            </a:r>
            <a:endParaRPr lang="da-DK" dirty="0"/>
          </a:p>
          <a:p>
            <a:r>
              <a:rPr lang="da-DK" dirty="0" smtClean="0"/>
              <a:t> </a:t>
            </a:r>
          </a:p>
          <a:p>
            <a:pPr eaLnBrk="1" hangingPunct="1"/>
            <a:endParaRPr lang="da-DK" dirty="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251520" y="188913"/>
            <a:ext cx="842493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b="1" dirty="0" smtClean="0"/>
              <a:t>Tre små kinesere…            </a:t>
            </a:r>
            <a:r>
              <a:rPr lang="da-DK" i="1" dirty="0" smtClean="0"/>
              <a:t>Børnesang – ukendt forfatter</a:t>
            </a:r>
            <a:endParaRPr lang="da-DK" b="1" i="1" dirty="0"/>
          </a:p>
          <a:p>
            <a:pPr eaLnBrk="1" hangingPunct="1">
              <a:spcBef>
                <a:spcPct val="50000"/>
              </a:spcBef>
            </a:pPr>
            <a:endParaRPr lang="da-DK" b="1" dirty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292080" y="4437112"/>
            <a:ext cx="3601095" cy="2233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126" name="Tekstboks 7"/>
          <p:cNvSpPr txBox="1">
            <a:spLocks noChangeArrowheads="1"/>
          </p:cNvSpPr>
          <p:nvPr/>
        </p:nvSpPr>
        <p:spPr bwMode="auto">
          <a:xfrm>
            <a:off x="7956376" y="188913"/>
            <a:ext cx="936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dirty="0"/>
              <a:t>1 af </a:t>
            </a:r>
            <a:r>
              <a:rPr lang="da-DK" dirty="0" smtClean="0"/>
              <a:t>10</a:t>
            </a:r>
            <a:endParaRPr lang="da-DK" dirty="0"/>
          </a:p>
        </p:txBody>
      </p:sp>
      <p:pic>
        <p:nvPicPr>
          <p:cNvPr id="11266" name="Picture 2" descr="http://en.cnci.gov.cn/eWebEditorNet/UploadFile/200738952309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2694"/>
            <a:ext cx="5400600" cy="363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24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5130316" y="4450441"/>
            <a:ext cx="536408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a-DK" dirty="0"/>
          </a:p>
          <a:p>
            <a:r>
              <a:rPr lang="da-DK" dirty="0" smtClean="0"/>
              <a:t>10</a:t>
            </a:r>
            <a:r>
              <a:rPr lang="da-DK" dirty="0"/>
              <a:t>. </a:t>
            </a:r>
            <a:r>
              <a:rPr lang="da-DK" dirty="0" err="1" smtClean="0"/>
              <a:t>Tr</a:t>
            </a:r>
            <a:r>
              <a:rPr lang="da-DK" dirty="0" err="1"/>
              <a:t>å</a:t>
            </a:r>
            <a:r>
              <a:rPr lang="da-DK" dirty="0" smtClean="0"/>
              <a:t> sm</a:t>
            </a:r>
            <a:r>
              <a:rPr lang="da-DK" dirty="0"/>
              <a:t>å</a:t>
            </a:r>
            <a:r>
              <a:rPr lang="da-DK" dirty="0" smtClean="0"/>
              <a:t> </a:t>
            </a:r>
            <a:r>
              <a:rPr lang="da-DK" dirty="0" err="1" smtClean="0"/>
              <a:t>k</a:t>
            </a:r>
            <a:r>
              <a:rPr lang="da-DK" dirty="0" err="1"/>
              <a:t>å</a:t>
            </a:r>
            <a:r>
              <a:rPr lang="da-DK" dirty="0" err="1" smtClean="0"/>
              <a:t>nåsårå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    </a:t>
            </a:r>
            <a:r>
              <a:rPr lang="da-DK" dirty="0" smtClean="0"/>
              <a:t>p</a:t>
            </a:r>
            <a:r>
              <a:rPr lang="da-DK" dirty="0"/>
              <a:t>å</a:t>
            </a:r>
            <a:r>
              <a:rPr lang="da-DK" dirty="0" smtClean="0"/>
              <a:t> </a:t>
            </a:r>
            <a:r>
              <a:rPr lang="da-DK" dirty="0" err="1" smtClean="0"/>
              <a:t>Håjbrå-Pl</a:t>
            </a:r>
            <a:r>
              <a:rPr lang="da-DK" dirty="0" err="1"/>
              <a:t>å</a:t>
            </a:r>
            <a:r>
              <a:rPr lang="da-DK" dirty="0" err="1" smtClean="0"/>
              <a:t>ds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    </a:t>
            </a:r>
            <a:r>
              <a:rPr lang="da-DK" dirty="0" err="1" smtClean="0"/>
              <a:t>s</a:t>
            </a:r>
            <a:r>
              <a:rPr lang="da-DK" dirty="0" err="1"/>
              <a:t>å</a:t>
            </a:r>
            <a:r>
              <a:rPr lang="da-DK" dirty="0" err="1" smtClean="0"/>
              <a:t>d</a:t>
            </a:r>
            <a:r>
              <a:rPr lang="da-DK" dirty="0" smtClean="0"/>
              <a:t> </a:t>
            </a:r>
            <a:r>
              <a:rPr lang="da-DK" dirty="0"/>
              <a:t>å</a:t>
            </a:r>
            <a:r>
              <a:rPr lang="da-DK" dirty="0" smtClean="0"/>
              <a:t>g </a:t>
            </a:r>
            <a:r>
              <a:rPr lang="da-DK" dirty="0" err="1" smtClean="0"/>
              <a:t>sp</a:t>
            </a:r>
            <a:r>
              <a:rPr lang="da-DK" dirty="0" err="1"/>
              <a:t>å</a:t>
            </a:r>
            <a:r>
              <a:rPr lang="da-DK" dirty="0" err="1" smtClean="0"/>
              <a:t>llådå</a:t>
            </a:r>
            <a:r>
              <a:rPr lang="da-DK" dirty="0" smtClean="0"/>
              <a:t> p</a:t>
            </a:r>
            <a:r>
              <a:rPr lang="da-DK" dirty="0"/>
              <a:t>å</a:t>
            </a:r>
            <a:r>
              <a:rPr lang="da-DK" dirty="0" smtClean="0"/>
              <a:t> </a:t>
            </a:r>
            <a:r>
              <a:rPr lang="da-DK" dirty="0" err="1" smtClean="0"/>
              <a:t>kåntråb</a:t>
            </a:r>
            <a:r>
              <a:rPr lang="da-DK" dirty="0" err="1"/>
              <a:t>å</a:t>
            </a:r>
            <a:r>
              <a:rPr lang="da-DK" dirty="0" err="1" smtClean="0"/>
              <a:t>s</a:t>
            </a:r>
            <a:r>
              <a:rPr lang="da-DK" dirty="0"/>
              <a:t>. </a:t>
            </a:r>
            <a:br>
              <a:rPr lang="da-DK" dirty="0"/>
            </a:br>
            <a:r>
              <a:rPr lang="da-DK" dirty="0"/>
              <a:t>    </a:t>
            </a:r>
            <a:r>
              <a:rPr lang="da-DK" dirty="0" smtClean="0"/>
              <a:t>S</a:t>
            </a:r>
            <a:r>
              <a:rPr lang="da-DK" dirty="0"/>
              <a:t>å</a:t>
            </a:r>
            <a:r>
              <a:rPr lang="da-DK" dirty="0" smtClean="0"/>
              <a:t> </a:t>
            </a:r>
            <a:r>
              <a:rPr lang="da-DK" dirty="0" err="1" smtClean="0"/>
              <a:t>k</a:t>
            </a:r>
            <a:r>
              <a:rPr lang="da-DK" dirty="0" err="1"/>
              <a:t>å</a:t>
            </a:r>
            <a:r>
              <a:rPr lang="da-DK" dirty="0" err="1" smtClean="0"/>
              <a:t>m</a:t>
            </a:r>
            <a:r>
              <a:rPr lang="da-DK" dirty="0" smtClean="0"/>
              <a:t> </a:t>
            </a:r>
            <a:r>
              <a:rPr lang="da-DK" dirty="0" err="1"/>
              <a:t>å</a:t>
            </a:r>
            <a:r>
              <a:rPr lang="da-DK" dirty="0" err="1" smtClean="0"/>
              <a:t>n</a:t>
            </a:r>
            <a:r>
              <a:rPr lang="da-DK" dirty="0" smtClean="0"/>
              <a:t> </a:t>
            </a:r>
            <a:r>
              <a:rPr lang="da-DK" dirty="0" err="1" smtClean="0"/>
              <a:t>båtj</a:t>
            </a:r>
            <a:r>
              <a:rPr lang="da-DK" dirty="0" err="1"/>
              <a:t>å</a:t>
            </a:r>
            <a:r>
              <a:rPr lang="da-DK" dirty="0" err="1" smtClean="0"/>
              <a:t>nt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    </a:t>
            </a:r>
            <a:r>
              <a:rPr lang="da-DK" dirty="0" err="1" smtClean="0"/>
              <a:t>hv</a:t>
            </a:r>
            <a:r>
              <a:rPr lang="da-DK" dirty="0" err="1"/>
              <a:t>å</a:t>
            </a:r>
            <a:r>
              <a:rPr lang="da-DK" dirty="0" err="1" smtClean="0"/>
              <a:t>d</a:t>
            </a:r>
            <a:r>
              <a:rPr lang="da-DK" dirty="0" smtClean="0"/>
              <a:t> </a:t>
            </a:r>
            <a:r>
              <a:rPr lang="da-DK" dirty="0" err="1" smtClean="0"/>
              <a:t>m</a:t>
            </a:r>
            <a:r>
              <a:rPr lang="da-DK" dirty="0" err="1"/>
              <a:t>å</a:t>
            </a:r>
            <a:r>
              <a:rPr lang="da-DK" dirty="0" err="1" smtClean="0"/>
              <a:t>n</a:t>
            </a:r>
            <a:r>
              <a:rPr lang="da-DK" dirty="0" smtClean="0"/>
              <a:t> d</a:t>
            </a:r>
            <a:r>
              <a:rPr lang="da-DK" dirty="0"/>
              <a:t>å</a:t>
            </a:r>
            <a:r>
              <a:rPr lang="da-DK" dirty="0" smtClean="0"/>
              <a:t>r v</a:t>
            </a:r>
            <a:r>
              <a:rPr lang="da-DK" dirty="0"/>
              <a:t>å</a:t>
            </a:r>
            <a:r>
              <a:rPr lang="da-DK" dirty="0" smtClean="0"/>
              <a:t>r </a:t>
            </a:r>
            <a:r>
              <a:rPr lang="da-DK" dirty="0" err="1" smtClean="0"/>
              <a:t>h</a:t>
            </a:r>
            <a:r>
              <a:rPr lang="da-DK" dirty="0" err="1"/>
              <a:t>å</a:t>
            </a:r>
            <a:r>
              <a:rPr lang="da-DK" dirty="0" err="1" smtClean="0"/>
              <a:t>ndt</a:t>
            </a:r>
            <a:r>
              <a:rPr lang="da-DK" dirty="0"/>
              <a:t>, </a:t>
            </a:r>
            <a:br>
              <a:rPr lang="da-DK" dirty="0"/>
            </a:br>
            <a:r>
              <a:rPr lang="da-DK" dirty="0"/>
              <a:t>    </a:t>
            </a:r>
            <a:r>
              <a:rPr lang="da-DK" dirty="0" err="1" smtClean="0"/>
              <a:t>tr</a:t>
            </a:r>
            <a:r>
              <a:rPr lang="da-DK" dirty="0" err="1"/>
              <a:t>å</a:t>
            </a:r>
            <a:r>
              <a:rPr lang="da-DK" dirty="0" smtClean="0"/>
              <a:t> sm</a:t>
            </a:r>
            <a:r>
              <a:rPr lang="da-DK" dirty="0"/>
              <a:t>å</a:t>
            </a:r>
            <a:r>
              <a:rPr lang="da-DK" dirty="0" smtClean="0"/>
              <a:t> </a:t>
            </a:r>
            <a:r>
              <a:rPr lang="da-DK" dirty="0" err="1" smtClean="0"/>
              <a:t>kånåsår</a:t>
            </a:r>
            <a:r>
              <a:rPr lang="da-DK" dirty="0" err="1"/>
              <a:t>å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    </a:t>
            </a:r>
            <a:r>
              <a:rPr lang="da-DK" dirty="0" smtClean="0"/>
              <a:t>p</a:t>
            </a:r>
            <a:r>
              <a:rPr lang="da-DK" dirty="0"/>
              <a:t>å</a:t>
            </a:r>
            <a:r>
              <a:rPr lang="da-DK" dirty="0" smtClean="0"/>
              <a:t> </a:t>
            </a:r>
            <a:r>
              <a:rPr lang="da-DK" dirty="0" err="1" smtClean="0"/>
              <a:t>H</a:t>
            </a:r>
            <a:r>
              <a:rPr lang="da-DK" dirty="0" err="1"/>
              <a:t>å</a:t>
            </a:r>
            <a:r>
              <a:rPr lang="da-DK" dirty="0" err="1" smtClean="0"/>
              <a:t>jbrå-Plåds</a:t>
            </a:r>
            <a:r>
              <a:rPr lang="da-DK" dirty="0" smtClean="0"/>
              <a:t>   </a:t>
            </a:r>
            <a:endParaRPr lang="da-DK" dirty="0"/>
          </a:p>
          <a:p>
            <a:r>
              <a:rPr lang="da-DK" dirty="0" smtClean="0"/>
              <a:t> </a:t>
            </a:r>
          </a:p>
          <a:p>
            <a:pPr eaLnBrk="1" hangingPunct="1"/>
            <a:endParaRPr lang="da-DK" dirty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130316" y="4761023"/>
            <a:ext cx="3762859" cy="20628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126" name="Tekstboks 7"/>
          <p:cNvSpPr txBox="1">
            <a:spLocks noChangeArrowheads="1"/>
          </p:cNvSpPr>
          <p:nvPr/>
        </p:nvSpPr>
        <p:spPr bwMode="auto">
          <a:xfrm>
            <a:off x="7812360" y="188913"/>
            <a:ext cx="10808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dirty="0" smtClean="0"/>
              <a:t>10 </a:t>
            </a:r>
            <a:r>
              <a:rPr lang="da-DK" dirty="0"/>
              <a:t>af </a:t>
            </a:r>
            <a:r>
              <a:rPr lang="da-DK" dirty="0" smtClean="0"/>
              <a:t>10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8424774" y="3992198"/>
            <a:ext cx="468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000" b="1" dirty="0" smtClean="0"/>
              <a:t>Å</a:t>
            </a:r>
            <a:endParaRPr lang="da-DK" sz="5000" b="1" dirty="0"/>
          </a:p>
        </p:txBody>
      </p:sp>
      <p:pic>
        <p:nvPicPr>
          <p:cNvPr id="2050" name="Picture 2" descr="File:Naxi Musicians 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2029"/>
            <a:ext cx="6048672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7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5148064" y="4221088"/>
            <a:ext cx="5796136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a-DK" dirty="0"/>
          </a:p>
          <a:p>
            <a:r>
              <a:rPr lang="da-DK" dirty="0" smtClean="0"/>
              <a:t>1.      </a:t>
            </a:r>
            <a:r>
              <a:rPr lang="da-DK" dirty="0" err="1" smtClean="0"/>
              <a:t>Tra</a:t>
            </a:r>
            <a:r>
              <a:rPr lang="da-DK" dirty="0" smtClean="0"/>
              <a:t> </a:t>
            </a:r>
            <a:r>
              <a:rPr lang="da-DK" dirty="0" err="1"/>
              <a:t>sma</a:t>
            </a:r>
            <a:r>
              <a:rPr lang="da-DK" dirty="0"/>
              <a:t> </a:t>
            </a:r>
            <a:r>
              <a:rPr lang="da-DK" dirty="0" err="1"/>
              <a:t>kanasara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   </a:t>
            </a:r>
            <a:r>
              <a:rPr lang="da-DK" dirty="0" err="1" smtClean="0"/>
              <a:t>pa</a:t>
            </a:r>
            <a:r>
              <a:rPr lang="da-DK" dirty="0" smtClean="0"/>
              <a:t> </a:t>
            </a:r>
            <a:r>
              <a:rPr lang="da-DK" dirty="0" err="1"/>
              <a:t>Hajbra</a:t>
            </a:r>
            <a:r>
              <a:rPr lang="da-DK" dirty="0"/>
              <a:t>-Plads</a:t>
            </a:r>
            <a:br>
              <a:rPr lang="da-DK" dirty="0"/>
            </a:br>
            <a:r>
              <a:rPr lang="da-DK" dirty="0" smtClean="0"/>
              <a:t>   sad </a:t>
            </a:r>
            <a:r>
              <a:rPr lang="da-DK" dirty="0"/>
              <a:t>ag </a:t>
            </a:r>
            <a:r>
              <a:rPr lang="da-DK" dirty="0" err="1"/>
              <a:t>spallada</a:t>
            </a:r>
            <a:r>
              <a:rPr lang="da-DK" dirty="0"/>
              <a:t> </a:t>
            </a:r>
            <a:r>
              <a:rPr lang="da-DK" dirty="0" err="1"/>
              <a:t>pa</a:t>
            </a:r>
            <a:r>
              <a:rPr lang="da-DK" dirty="0"/>
              <a:t> </a:t>
            </a:r>
            <a:r>
              <a:rPr lang="da-DK" dirty="0" err="1"/>
              <a:t>kantrabas</a:t>
            </a:r>
            <a:r>
              <a:rPr lang="da-DK" dirty="0"/>
              <a:t>. </a:t>
            </a:r>
            <a:br>
              <a:rPr lang="da-DK" dirty="0"/>
            </a:br>
            <a:r>
              <a:rPr lang="da-DK" dirty="0" smtClean="0"/>
              <a:t>   </a:t>
            </a:r>
            <a:r>
              <a:rPr lang="da-DK" dirty="0" err="1" smtClean="0"/>
              <a:t>Sa</a:t>
            </a:r>
            <a:r>
              <a:rPr lang="da-DK" dirty="0" smtClean="0"/>
              <a:t> </a:t>
            </a:r>
            <a:r>
              <a:rPr lang="da-DK" dirty="0"/>
              <a:t>kam an </a:t>
            </a:r>
            <a:r>
              <a:rPr lang="da-DK" dirty="0" err="1"/>
              <a:t>batjant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   hvad </a:t>
            </a:r>
            <a:r>
              <a:rPr lang="da-DK" dirty="0"/>
              <a:t>man </a:t>
            </a:r>
            <a:r>
              <a:rPr lang="da-DK" dirty="0" err="1"/>
              <a:t>dar</a:t>
            </a:r>
            <a:r>
              <a:rPr lang="da-DK" dirty="0"/>
              <a:t> var </a:t>
            </a:r>
            <a:r>
              <a:rPr lang="da-DK" dirty="0" err="1"/>
              <a:t>handt</a:t>
            </a:r>
            <a:r>
              <a:rPr lang="da-DK" dirty="0"/>
              <a:t>, </a:t>
            </a:r>
            <a:br>
              <a:rPr lang="da-DK" dirty="0"/>
            </a:br>
            <a:r>
              <a:rPr lang="da-DK" dirty="0" smtClean="0"/>
              <a:t>   </a:t>
            </a:r>
            <a:r>
              <a:rPr lang="da-DK" dirty="0" err="1" smtClean="0"/>
              <a:t>tra</a:t>
            </a:r>
            <a:r>
              <a:rPr lang="da-DK" dirty="0" smtClean="0"/>
              <a:t> </a:t>
            </a:r>
            <a:r>
              <a:rPr lang="da-DK" dirty="0" err="1"/>
              <a:t>sma</a:t>
            </a:r>
            <a:r>
              <a:rPr lang="da-DK" dirty="0"/>
              <a:t> </a:t>
            </a:r>
            <a:r>
              <a:rPr lang="da-DK" dirty="0" err="1"/>
              <a:t>kanasara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   </a:t>
            </a:r>
            <a:r>
              <a:rPr lang="da-DK" dirty="0" err="1" smtClean="0"/>
              <a:t>pa</a:t>
            </a:r>
            <a:r>
              <a:rPr lang="da-DK" dirty="0" smtClean="0"/>
              <a:t> </a:t>
            </a:r>
            <a:r>
              <a:rPr lang="da-DK" dirty="0" err="1"/>
              <a:t>Hajbra</a:t>
            </a:r>
            <a:r>
              <a:rPr lang="da-DK" dirty="0"/>
              <a:t>-Plads.</a:t>
            </a:r>
            <a:br>
              <a:rPr lang="da-DK" dirty="0"/>
            </a:br>
            <a:r>
              <a:rPr lang="da-DK" dirty="0" smtClean="0"/>
              <a:t>  </a:t>
            </a:r>
            <a:endParaRPr lang="da-DK" dirty="0"/>
          </a:p>
          <a:p>
            <a:r>
              <a:rPr lang="da-DK" dirty="0" smtClean="0"/>
              <a:t> </a:t>
            </a:r>
          </a:p>
          <a:p>
            <a:pPr eaLnBrk="1" hangingPunct="1"/>
            <a:endParaRPr lang="da-DK" dirty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148064" y="4437112"/>
            <a:ext cx="3745111" cy="2233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126" name="Tekstboks 7"/>
          <p:cNvSpPr txBox="1">
            <a:spLocks noChangeArrowheads="1"/>
          </p:cNvSpPr>
          <p:nvPr/>
        </p:nvSpPr>
        <p:spPr bwMode="auto">
          <a:xfrm>
            <a:off x="7956376" y="188913"/>
            <a:ext cx="936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dirty="0"/>
              <a:t>1 af </a:t>
            </a:r>
            <a:r>
              <a:rPr lang="da-DK" dirty="0" smtClean="0"/>
              <a:t>10</a:t>
            </a:r>
            <a:endParaRPr lang="da-DK" dirty="0"/>
          </a:p>
        </p:txBody>
      </p:sp>
      <p:sp>
        <p:nvSpPr>
          <p:cNvPr id="2" name="Tekstboks 1"/>
          <p:cNvSpPr txBox="1"/>
          <p:nvPr/>
        </p:nvSpPr>
        <p:spPr>
          <a:xfrm>
            <a:off x="8424775" y="3527296"/>
            <a:ext cx="468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000" b="1" dirty="0" smtClean="0"/>
              <a:t>A</a:t>
            </a:r>
            <a:endParaRPr lang="da-DK" sz="5000" b="1" dirty="0"/>
          </a:p>
        </p:txBody>
      </p:sp>
      <p:pic>
        <p:nvPicPr>
          <p:cNvPr id="1026" name="Picture 2" descr="http://www.4thmedia.org/wp-content/uploads/2010/12/AABN001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913"/>
            <a:ext cx="6120680" cy="407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01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5148064" y="4389070"/>
            <a:ext cx="536408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a-DK" dirty="0"/>
          </a:p>
          <a:p>
            <a:r>
              <a:rPr lang="da-DK" dirty="0"/>
              <a:t>3. </a:t>
            </a:r>
            <a:r>
              <a:rPr lang="da-DK" dirty="0" smtClean="0"/>
              <a:t>    Tre </a:t>
            </a:r>
            <a:r>
              <a:rPr lang="da-DK" dirty="0" err="1" smtClean="0"/>
              <a:t>sme</a:t>
            </a:r>
            <a:r>
              <a:rPr lang="da-DK" dirty="0" smtClean="0"/>
              <a:t> </a:t>
            </a:r>
            <a:r>
              <a:rPr lang="da-DK" dirty="0" err="1" smtClean="0"/>
              <a:t>kenesere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   </a:t>
            </a:r>
            <a:r>
              <a:rPr lang="da-DK" dirty="0" err="1" smtClean="0"/>
              <a:t>pe</a:t>
            </a:r>
            <a:r>
              <a:rPr lang="da-DK" dirty="0" smtClean="0"/>
              <a:t> </a:t>
            </a:r>
            <a:r>
              <a:rPr lang="da-DK" dirty="0" err="1" smtClean="0"/>
              <a:t>Hejbre-Pleds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   </a:t>
            </a:r>
            <a:r>
              <a:rPr lang="da-DK" dirty="0" err="1" smtClean="0"/>
              <a:t>sed</a:t>
            </a:r>
            <a:r>
              <a:rPr lang="da-DK" dirty="0" smtClean="0"/>
              <a:t> eg </a:t>
            </a:r>
            <a:r>
              <a:rPr lang="da-DK" dirty="0" err="1" smtClean="0"/>
              <a:t>spellede</a:t>
            </a:r>
            <a:r>
              <a:rPr lang="da-DK" dirty="0" smtClean="0"/>
              <a:t> </a:t>
            </a:r>
            <a:r>
              <a:rPr lang="da-DK" dirty="0" err="1" smtClean="0"/>
              <a:t>pe</a:t>
            </a:r>
            <a:r>
              <a:rPr lang="da-DK" dirty="0" smtClean="0"/>
              <a:t> </a:t>
            </a:r>
            <a:r>
              <a:rPr lang="da-DK" dirty="0" err="1" smtClean="0"/>
              <a:t>kentrebes</a:t>
            </a:r>
            <a:r>
              <a:rPr lang="da-DK" dirty="0"/>
              <a:t>. </a:t>
            </a:r>
            <a:br>
              <a:rPr lang="da-DK" dirty="0"/>
            </a:br>
            <a:r>
              <a:rPr lang="da-DK" dirty="0"/>
              <a:t>   </a:t>
            </a:r>
            <a:r>
              <a:rPr lang="da-DK" dirty="0" smtClean="0"/>
              <a:t>Se </a:t>
            </a:r>
            <a:r>
              <a:rPr lang="da-DK" dirty="0" err="1" smtClean="0"/>
              <a:t>kem</a:t>
            </a:r>
            <a:r>
              <a:rPr lang="da-DK" dirty="0" smtClean="0"/>
              <a:t> en betjent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   </a:t>
            </a:r>
            <a:r>
              <a:rPr lang="da-DK" dirty="0" err="1" smtClean="0"/>
              <a:t>hved</a:t>
            </a:r>
            <a:r>
              <a:rPr lang="da-DK" dirty="0" smtClean="0"/>
              <a:t> men der </a:t>
            </a:r>
            <a:r>
              <a:rPr lang="da-DK" dirty="0" err="1" smtClean="0"/>
              <a:t>ver</a:t>
            </a:r>
            <a:r>
              <a:rPr lang="da-DK" dirty="0" smtClean="0"/>
              <a:t> </a:t>
            </a:r>
            <a:r>
              <a:rPr lang="da-DK" dirty="0" err="1" smtClean="0"/>
              <a:t>hendt</a:t>
            </a:r>
            <a:r>
              <a:rPr lang="da-DK" dirty="0"/>
              <a:t>, </a:t>
            </a:r>
            <a:br>
              <a:rPr lang="da-DK" dirty="0"/>
            </a:br>
            <a:r>
              <a:rPr lang="da-DK" dirty="0"/>
              <a:t>   </a:t>
            </a:r>
            <a:r>
              <a:rPr lang="da-DK" dirty="0" smtClean="0"/>
              <a:t>tre </a:t>
            </a:r>
            <a:r>
              <a:rPr lang="da-DK" dirty="0" err="1" smtClean="0"/>
              <a:t>sme</a:t>
            </a:r>
            <a:r>
              <a:rPr lang="da-DK" dirty="0" smtClean="0"/>
              <a:t> </a:t>
            </a:r>
            <a:r>
              <a:rPr lang="da-DK" dirty="0" err="1" smtClean="0"/>
              <a:t>kenesere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   </a:t>
            </a:r>
            <a:r>
              <a:rPr lang="da-DK" dirty="0" err="1" smtClean="0"/>
              <a:t>pe</a:t>
            </a:r>
            <a:r>
              <a:rPr lang="da-DK" dirty="0" smtClean="0"/>
              <a:t> </a:t>
            </a:r>
            <a:r>
              <a:rPr lang="da-DK" dirty="0" err="1" smtClean="0"/>
              <a:t>Hejbre-Pleds</a:t>
            </a:r>
            <a:r>
              <a:rPr lang="da-DK" dirty="0"/>
              <a:t>.    </a:t>
            </a:r>
          </a:p>
          <a:p>
            <a:r>
              <a:rPr lang="da-DK" dirty="0" smtClean="0"/>
              <a:t> </a:t>
            </a:r>
          </a:p>
          <a:p>
            <a:pPr eaLnBrk="1" hangingPunct="1"/>
            <a:endParaRPr lang="da-DK" dirty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148064" y="4653136"/>
            <a:ext cx="3745111" cy="2017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126" name="Tekstboks 7"/>
          <p:cNvSpPr txBox="1">
            <a:spLocks noChangeArrowheads="1"/>
          </p:cNvSpPr>
          <p:nvPr/>
        </p:nvSpPr>
        <p:spPr bwMode="auto">
          <a:xfrm>
            <a:off x="7956376" y="188913"/>
            <a:ext cx="936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dirty="0" smtClean="0"/>
              <a:t>3 </a:t>
            </a:r>
            <a:r>
              <a:rPr lang="da-DK" dirty="0"/>
              <a:t>af </a:t>
            </a:r>
            <a:r>
              <a:rPr lang="da-DK" dirty="0" smtClean="0"/>
              <a:t>10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8424776" y="3935778"/>
            <a:ext cx="468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000" b="1" dirty="0"/>
              <a:t>E</a:t>
            </a:r>
          </a:p>
        </p:txBody>
      </p:sp>
      <p:pic>
        <p:nvPicPr>
          <p:cNvPr id="9218" name="Picture 2" descr="http://www.chinesemusiclessons.com/jpgs/home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" t="6925" r="3745" b="6431"/>
          <a:stretch/>
        </p:blipFill>
        <p:spPr bwMode="auto">
          <a:xfrm>
            <a:off x="251520" y="188912"/>
            <a:ext cx="7704856" cy="424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7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5846256" y="4374952"/>
            <a:ext cx="562543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a-DK" dirty="0"/>
          </a:p>
          <a:p>
            <a:r>
              <a:rPr lang="da-DK" dirty="0"/>
              <a:t>4</a:t>
            </a:r>
            <a:r>
              <a:rPr lang="da-DK" dirty="0" smtClean="0"/>
              <a:t>.     Tri </a:t>
            </a:r>
            <a:r>
              <a:rPr lang="da-DK" dirty="0" err="1" smtClean="0"/>
              <a:t>smi</a:t>
            </a:r>
            <a:r>
              <a:rPr lang="da-DK" dirty="0" smtClean="0"/>
              <a:t> </a:t>
            </a:r>
            <a:r>
              <a:rPr lang="da-DK" dirty="0" err="1" smtClean="0"/>
              <a:t>kinisiri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   </a:t>
            </a:r>
            <a:r>
              <a:rPr lang="da-DK" dirty="0" smtClean="0"/>
              <a:t>pi </a:t>
            </a:r>
            <a:r>
              <a:rPr lang="da-DK" dirty="0" err="1" smtClean="0"/>
              <a:t>Hijbri-Plids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   </a:t>
            </a:r>
            <a:r>
              <a:rPr lang="da-DK" dirty="0" smtClean="0"/>
              <a:t>sid </a:t>
            </a:r>
            <a:r>
              <a:rPr lang="da-DK" dirty="0" err="1" smtClean="0"/>
              <a:t>ig</a:t>
            </a:r>
            <a:r>
              <a:rPr lang="da-DK" dirty="0" smtClean="0"/>
              <a:t> </a:t>
            </a:r>
            <a:r>
              <a:rPr lang="da-DK" dirty="0" err="1" smtClean="0"/>
              <a:t>spillidi</a:t>
            </a:r>
            <a:r>
              <a:rPr lang="da-DK" dirty="0" smtClean="0"/>
              <a:t> pi </a:t>
            </a:r>
            <a:r>
              <a:rPr lang="da-DK" dirty="0" err="1" smtClean="0"/>
              <a:t>kintrib</a:t>
            </a:r>
            <a:r>
              <a:rPr lang="da-DK" dirty="0" err="1"/>
              <a:t>i</a:t>
            </a:r>
            <a:r>
              <a:rPr lang="da-DK" dirty="0" err="1" smtClean="0"/>
              <a:t>s</a:t>
            </a:r>
            <a:r>
              <a:rPr lang="da-DK" dirty="0"/>
              <a:t>. </a:t>
            </a:r>
            <a:br>
              <a:rPr lang="da-DK" dirty="0"/>
            </a:br>
            <a:r>
              <a:rPr lang="da-DK" dirty="0"/>
              <a:t>   </a:t>
            </a:r>
            <a:r>
              <a:rPr lang="da-DK" dirty="0" smtClean="0"/>
              <a:t>S</a:t>
            </a:r>
            <a:r>
              <a:rPr lang="da-DK" dirty="0"/>
              <a:t>i</a:t>
            </a:r>
            <a:r>
              <a:rPr lang="da-DK" dirty="0" smtClean="0"/>
              <a:t> k</a:t>
            </a:r>
            <a:r>
              <a:rPr lang="da-DK" dirty="0"/>
              <a:t>i</a:t>
            </a:r>
            <a:r>
              <a:rPr lang="da-DK" dirty="0" smtClean="0"/>
              <a:t>m </a:t>
            </a:r>
            <a:r>
              <a:rPr lang="da-DK" dirty="0"/>
              <a:t>i</a:t>
            </a:r>
            <a:r>
              <a:rPr lang="da-DK" dirty="0" smtClean="0"/>
              <a:t>n </a:t>
            </a:r>
            <a:r>
              <a:rPr lang="da-DK" dirty="0" err="1" smtClean="0"/>
              <a:t>b</a:t>
            </a:r>
            <a:r>
              <a:rPr lang="da-DK" dirty="0" err="1"/>
              <a:t>i</a:t>
            </a:r>
            <a:r>
              <a:rPr lang="da-DK" dirty="0" err="1" smtClean="0"/>
              <a:t>tjint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   </a:t>
            </a:r>
            <a:r>
              <a:rPr lang="da-DK" dirty="0" smtClean="0"/>
              <a:t>hv</a:t>
            </a:r>
            <a:r>
              <a:rPr lang="da-DK" dirty="0"/>
              <a:t>i</a:t>
            </a:r>
            <a:r>
              <a:rPr lang="da-DK" dirty="0" smtClean="0"/>
              <a:t>d m</a:t>
            </a:r>
            <a:r>
              <a:rPr lang="da-DK" dirty="0"/>
              <a:t>i</a:t>
            </a:r>
            <a:r>
              <a:rPr lang="da-DK" dirty="0" smtClean="0"/>
              <a:t>n d</a:t>
            </a:r>
            <a:r>
              <a:rPr lang="da-DK" dirty="0"/>
              <a:t>i</a:t>
            </a:r>
            <a:r>
              <a:rPr lang="da-DK" dirty="0" smtClean="0"/>
              <a:t>r v</a:t>
            </a:r>
            <a:r>
              <a:rPr lang="da-DK" dirty="0"/>
              <a:t>i</a:t>
            </a:r>
            <a:r>
              <a:rPr lang="da-DK" dirty="0" smtClean="0"/>
              <a:t>r </a:t>
            </a:r>
            <a:r>
              <a:rPr lang="da-DK" dirty="0" err="1" smtClean="0"/>
              <a:t>h</a:t>
            </a:r>
            <a:r>
              <a:rPr lang="da-DK" dirty="0" err="1"/>
              <a:t>i</a:t>
            </a:r>
            <a:r>
              <a:rPr lang="da-DK" dirty="0" err="1" smtClean="0"/>
              <a:t>ndt</a:t>
            </a:r>
            <a:r>
              <a:rPr lang="da-DK" dirty="0"/>
              <a:t>, </a:t>
            </a:r>
            <a:br>
              <a:rPr lang="da-DK" dirty="0"/>
            </a:br>
            <a:r>
              <a:rPr lang="da-DK" dirty="0"/>
              <a:t>   </a:t>
            </a:r>
            <a:r>
              <a:rPr lang="da-DK" dirty="0" err="1" smtClean="0"/>
              <a:t>tr</a:t>
            </a:r>
            <a:r>
              <a:rPr lang="da-DK" dirty="0" err="1"/>
              <a:t>i</a:t>
            </a:r>
            <a:r>
              <a:rPr lang="da-DK" dirty="0" smtClean="0"/>
              <a:t> </a:t>
            </a:r>
            <a:r>
              <a:rPr lang="da-DK" dirty="0" err="1" smtClean="0"/>
              <a:t>sm</a:t>
            </a:r>
            <a:r>
              <a:rPr lang="da-DK" dirty="0" err="1"/>
              <a:t>i</a:t>
            </a:r>
            <a:r>
              <a:rPr lang="da-DK" dirty="0" smtClean="0"/>
              <a:t> </a:t>
            </a:r>
            <a:r>
              <a:rPr lang="da-DK" dirty="0" err="1" smtClean="0"/>
              <a:t>kinisir</a:t>
            </a:r>
            <a:r>
              <a:rPr lang="da-DK" dirty="0" err="1"/>
              <a:t>i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   </a:t>
            </a:r>
            <a:r>
              <a:rPr lang="da-DK" dirty="0" smtClean="0"/>
              <a:t>p</a:t>
            </a:r>
            <a:r>
              <a:rPr lang="da-DK" dirty="0"/>
              <a:t>i</a:t>
            </a:r>
            <a:r>
              <a:rPr lang="da-DK" dirty="0" smtClean="0"/>
              <a:t> </a:t>
            </a:r>
            <a:r>
              <a:rPr lang="da-DK" dirty="0" err="1" smtClean="0"/>
              <a:t>Hijbri-Pl</a:t>
            </a:r>
            <a:r>
              <a:rPr lang="da-DK" dirty="0" err="1"/>
              <a:t>i</a:t>
            </a:r>
            <a:r>
              <a:rPr lang="da-DK" dirty="0" err="1" smtClean="0"/>
              <a:t>ds</a:t>
            </a:r>
            <a:r>
              <a:rPr lang="da-DK" dirty="0" smtClean="0"/>
              <a:t>    </a:t>
            </a:r>
            <a:endParaRPr lang="da-DK" dirty="0"/>
          </a:p>
          <a:p>
            <a:r>
              <a:rPr lang="da-DK" dirty="0" smtClean="0"/>
              <a:t> </a:t>
            </a:r>
          </a:p>
          <a:p>
            <a:pPr eaLnBrk="1" hangingPunct="1"/>
            <a:endParaRPr lang="da-DK" dirty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846256" y="4581128"/>
            <a:ext cx="3046919" cy="2089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126" name="Tekstboks 7"/>
          <p:cNvSpPr txBox="1">
            <a:spLocks noChangeArrowheads="1"/>
          </p:cNvSpPr>
          <p:nvPr/>
        </p:nvSpPr>
        <p:spPr bwMode="auto">
          <a:xfrm>
            <a:off x="7956376" y="188913"/>
            <a:ext cx="936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dirty="0" smtClean="0"/>
              <a:t>4 </a:t>
            </a:r>
            <a:r>
              <a:rPr lang="da-DK" dirty="0"/>
              <a:t>af </a:t>
            </a:r>
            <a:r>
              <a:rPr lang="da-DK" dirty="0" smtClean="0"/>
              <a:t>10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8424775" y="3527296"/>
            <a:ext cx="468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000" b="1" dirty="0" smtClean="0"/>
              <a:t>I</a:t>
            </a:r>
            <a:endParaRPr lang="da-DK" sz="5000" b="1" dirty="0"/>
          </a:p>
        </p:txBody>
      </p:sp>
      <p:pic>
        <p:nvPicPr>
          <p:cNvPr id="8194" name="Picture 2" descr="http://www.artsontour.com/_artist/Vancouver_Chinese_Mus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913"/>
            <a:ext cx="6408712" cy="425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7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5148064" y="4374952"/>
            <a:ext cx="536408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a-DK" dirty="0"/>
          </a:p>
          <a:p>
            <a:r>
              <a:rPr lang="da-DK" dirty="0" smtClean="0"/>
              <a:t>5</a:t>
            </a:r>
            <a:r>
              <a:rPr lang="da-DK" dirty="0"/>
              <a:t>. </a:t>
            </a:r>
            <a:r>
              <a:rPr lang="da-DK" dirty="0" smtClean="0"/>
              <a:t>     Tro </a:t>
            </a:r>
            <a:r>
              <a:rPr lang="da-DK" dirty="0" err="1" smtClean="0"/>
              <a:t>smo</a:t>
            </a:r>
            <a:r>
              <a:rPr lang="da-DK" dirty="0" smtClean="0"/>
              <a:t> </a:t>
            </a:r>
            <a:r>
              <a:rPr lang="da-DK" dirty="0" err="1" smtClean="0"/>
              <a:t>konosoro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    </a:t>
            </a:r>
            <a:r>
              <a:rPr lang="da-DK" dirty="0" err="1" smtClean="0"/>
              <a:t>po</a:t>
            </a:r>
            <a:r>
              <a:rPr lang="da-DK" dirty="0" smtClean="0"/>
              <a:t> </a:t>
            </a:r>
            <a:r>
              <a:rPr lang="da-DK" dirty="0" err="1" smtClean="0"/>
              <a:t>Hojbro-Plods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    sod og </a:t>
            </a:r>
            <a:r>
              <a:rPr lang="da-DK" dirty="0" err="1" smtClean="0"/>
              <a:t>spollodo</a:t>
            </a:r>
            <a:r>
              <a:rPr lang="da-DK" dirty="0" smtClean="0"/>
              <a:t> </a:t>
            </a:r>
            <a:r>
              <a:rPr lang="da-DK" dirty="0" err="1" smtClean="0"/>
              <a:t>po</a:t>
            </a:r>
            <a:r>
              <a:rPr lang="da-DK" dirty="0" smtClean="0"/>
              <a:t> </a:t>
            </a:r>
            <a:r>
              <a:rPr lang="da-DK" dirty="0" err="1" smtClean="0"/>
              <a:t>kontrobos</a:t>
            </a:r>
            <a:r>
              <a:rPr lang="da-DK" dirty="0" smtClean="0"/>
              <a:t>. </a:t>
            </a:r>
            <a:br>
              <a:rPr lang="da-DK" dirty="0" smtClean="0"/>
            </a:br>
            <a:r>
              <a:rPr lang="da-DK" dirty="0" smtClean="0"/>
              <a:t>    So kom on </a:t>
            </a:r>
            <a:r>
              <a:rPr lang="da-DK" dirty="0" err="1" smtClean="0"/>
              <a:t>botjont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    </a:t>
            </a:r>
            <a:r>
              <a:rPr lang="da-DK" dirty="0" err="1" smtClean="0"/>
              <a:t>hvod</a:t>
            </a:r>
            <a:r>
              <a:rPr lang="da-DK" dirty="0" smtClean="0"/>
              <a:t> mon </a:t>
            </a:r>
            <a:r>
              <a:rPr lang="da-DK" dirty="0" err="1" smtClean="0"/>
              <a:t>dor</a:t>
            </a:r>
            <a:r>
              <a:rPr lang="da-DK" dirty="0" smtClean="0"/>
              <a:t> vor </a:t>
            </a:r>
            <a:r>
              <a:rPr lang="da-DK" dirty="0" err="1" smtClean="0"/>
              <a:t>hondt</a:t>
            </a:r>
            <a:r>
              <a:rPr lang="da-DK" dirty="0" smtClean="0"/>
              <a:t>, </a:t>
            </a:r>
            <a:br>
              <a:rPr lang="da-DK" dirty="0" smtClean="0"/>
            </a:br>
            <a:r>
              <a:rPr lang="da-DK" dirty="0" smtClean="0"/>
              <a:t>    tro </a:t>
            </a:r>
            <a:r>
              <a:rPr lang="da-DK" dirty="0" err="1" smtClean="0"/>
              <a:t>smo</a:t>
            </a:r>
            <a:r>
              <a:rPr lang="da-DK" dirty="0" smtClean="0"/>
              <a:t> </a:t>
            </a:r>
            <a:r>
              <a:rPr lang="da-DK" dirty="0" err="1" smtClean="0"/>
              <a:t>konosoro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    </a:t>
            </a:r>
            <a:r>
              <a:rPr lang="da-DK" dirty="0" err="1" smtClean="0"/>
              <a:t>po</a:t>
            </a:r>
            <a:r>
              <a:rPr lang="da-DK" dirty="0" smtClean="0"/>
              <a:t> </a:t>
            </a:r>
            <a:r>
              <a:rPr lang="da-DK" dirty="0" err="1" smtClean="0"/>
              <a:t>Hojbro-Plods</a:t>
            </a:r>
            <a:r>
              <a:rPr lang="da-DK" dirty="0" smtClean="0"/>
              <a:t>   </a:t>
            </a:r>
            <a:endParaRPr lang="da-DK" dirty="0"/>
          </a:p>
          <a:p>
            <a:r>
              <a:rPr lang="da-DK" dirty="0" smtClean="0"/>
              <a:t> </a:t>
            </a:r>
          </a:p>
          <a:p>
            <a:pPr eaLnBrk="1" hangingPunct="1"/>
            <a:endParaRPr lang="da-DK" dirty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148064" y="4653136"/>
            <a:ext cx="3745111" cy="2017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126" name="Tekstboks 7"/>
          <p:cNvSpPr txBox="1">
            <a:spLocks noChangeArrowheads="1"/>
          </p:cNvSpPr>
          <p:nvPr/>
        </p:nvSpPr>
        <p:spPr bwMode="auto">
          <a:xfrm>
            <a:off x="7956376" y="188913"/>
            <a:ext cx="936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dirty="0"/>
              <a:t>5</a:t>
            </a:r>
            <a:r>
              <a:rPr lang="da-DK" dirty="0" smtClean="0"/>
              <a:t> </a:t>
            </a:r>
            <a:r>
              <a:rPr lang="da-DK" dirty="0"/>
              <a:t>af </a:t>
            </a:r>
            <a:r>
              <a:rPr lang="da-DK" dirty="0" smtClean="0"/>
              <a:t>10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8424775" y="3527296"/>
            <a:ext cx="468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000" b="1" dirty="0" smtClean="0"/>
              <a:t>O</a:t>
            </a:r>
            <a:endParaRPr lang="da-DK" sz="5000" b="1" dirty="0"/>
          </a:p>
        </p:txBody>
      </p:sp>
      <p:pic>
        <p:nvPicPr>
          <p:cNvPr id="7170" name="Picture 2" descr="http://4.bp.blogspot.com/_8cf3ZIrX12w/TCwdOfBgdfI/AAAAAAAAFFg/0pbCgBKpu_I/s1600/ChineseNewYear_c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39" y="188911"/>
            <a:ext cx="6552728" cy="43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7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5148064" y="4389020"/>
            <a:ext cx="536408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a-DK" dirty="0"/>
          </a:p>
          <a:p>
            <a:r>
              <a:rPr lang="da-DK" dirty="0"/>
              <a:t>6. </a:t>
            </a:r>
            <a:r>
              <a:rPr lang="da-DK" dirty="0" smtClean="0"/>
              <a:t>     Tru </a:t>
            </a:r>
            <a:r>
              <a:rPr lang="da-DK" dirty="0" err="1" smtClean="0"/>
              <a:t>sm</a:t>
            </a:r>
            <a:r>
              <a:rPr lang="da-DK" dirty="0" err="1"/>
              <a:t>u</a:t>
            </a:r>
            <a:r>
              <a:rPr lang="da-DK" dirty="0" smtClean="0"/>
              <a:t> </a:t>
            </a:r>
            <a:r>
              <a:rPr lang="da-DK" dirty="0" err="1" smtClean="0"/>
              <a:t>k</a:t>
            </a:r>
            <a:r>
              <a:rPr lang="da-DK" dirty="0" err="1"/>
              <a:t>u</a:t>
            </a:r>
            <a:r>
              <a:rPr lang="da-DK" dirty="0" err="1" smtClean="0"/>
              <a:t>nusuru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    </a:t>
            </a:r>
            <a:r>
              <a:rPr lang="da-DK" dirty="0" err="1" smtClean="0"/>
              <a:t>p</a:t>
            </a:r>
            <a:r>
              <a:rPr lang="da-DK" dirty="0" err="1"/>
              <a:t>u</a:t>
            </a:r>
            <a:r>
              <a:rPr lang="da-DK" dirty="0" smtClean="0"/>
              <a:t> </a:t>
            </a:r>
            <a:r>
              <a:rPr lang="da-DK" dirty="0" err="1" smtClean="0"/>
              <a:t>Hujbr</a:t>
            </a:r>
            <a:r>
              <a:rPr lang="da-DK" dirty="0" err="1"/>
              <a:t>u</a:t>
            </a:r>
            <a:r>
              <a:rPr lang="da-DK" dirty="0" err="1" smtClean="0"/>
              <a:t>-Pluds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    </a:t>
            </a:r>
            <a:r>
              <a:rPr lang="da-DK" dirty="0" err="1" smtClean="0"/>
              <a:t>s</a:t>
            </a:r>
            <a:r>
              <a:rPr lang="da-DK" dirty="0" err="1"/>
              <a:t>u</a:t>
            </a:r>
            <a:r>
              <a:rPr lang="da-DK" dirty="0" err="1" smtClean="0"/>
              <a:t>d</a:t>
            </a:r>
            <a:r>
              <a:rPr lang="da-DK" dirty="0" smtClean="0"/>
              <a:t> </a:t>
            </a:r>
            <a:r>
              <a:rPr lang="da-DK" dirty="0"/>
              <a:t>u</a:t>
            </a:r>
            <a:r>
              <a:rPr lang="da-DK" dirty="0" smtClean="0"/>
              <a:t>g </a:t>
            </a:r>
            <a:r>
              <a:rPr lang="da-DK" dirty="0" err="1" smtClean="0"/>
              <a:t>sp</a:t>
            </a:r>
            <a:r>
              <a:rPr lang="da-DK" dirty="0" err="1"/>
              <a:t>u</a:t>
            </a:r>
            <a:r>
              <a:rPr lang="da-DK" dirty="0" err="1" smtClean="0"/>
              <a:t>lludu</a:t>
            </a:r>
            <a:r>
              <a:rPr lang="da-DK" dirty="0" smtClean="0"/>
              <a:t> </a:t>
            </a:r>
            <a:r>
              <a:rPr lang="da-DK" dirty="0" err="1" smtClean="0"/>
              <a:t>p</a:t>
            </a:r>
            <a:r>
              <a:rPr lang="da-DK" dirty="0" err="1"/>
              <a:t>u</a:t>
            </a:r>
            <a:r>
              <a:rPr lang="da-DK" dirty="0" smtClean="0"/>
              <a:t> </a:t>
            </a:r>
            <a:r>
              <a:rPr lang="da-DK" dirty="0" err="1" smtClean="0"/>
              <a:t>kuntrub</a:t>
            </a:r>
            <a:r>
              <a:rPr lang="da-DK" dirty="0" err="1"/>
              <a:t>u</a:t>
            </a:r>
            <a:r>
              <a:rPr lang="da-DK" dirty="0" err="1" smtClean="0"/>
              <a:t>s</a:t>
            </a:r>
            <a:r>
              <a:rPr lang="da-DK" dirty="0"/>
              <a:t>. </a:t>
            </a:r>
            <a:br>
              <a:rPr lang="da-DK" dirty="0"/>
            </a:br>
            <a:r>
              <a:rPr lang="da-DK" dirty="0"/>
              <a:t>    </a:t>
            </a:r>
            <a:r>
              <a:rPr lang="da-DK" dirty="0" smtClean="0"/>
              <a:t>S</a:t>
            </a:r>
            <a:r>
              <a:rPr lang="da-DK" dirty="0"/>
              <a:t>u</a:t>
            </a:r>
            <a:r>
              <a:rPr lang="da-DK" dirty="0" smtClean="0"/>
              <a:t> </a:t>
            </a:r>
            <a:r>
              <a:rPr lang="da-DK" dirty="0" err="1" smtClean="0"/>
              <a:t>k</a:t>
            </a:r>
            <a:r>
              <a:rPr lang="da-DK" dirty="0" err="1"/>
              <a:t>u</a:t>
            </a:r>
            <a:r>
              <a:rPr lang="da-DK" dirty="0" err="1" smtClean="0"/>
              <a:t>m</a:t>
            </a:r>
            <a:r>
              <a:rPr lang="da-DK" dirty="0" smtClean="0"/>
              <a:t> </a:t>
            </a:r>
            <a:r>
              <a:rPr lang="da-DK" dirty="0" err="1"/>
              <a:t>u</a:t>
            </a:r>
            <a:r>
              <a:rPr lang="da-DK" dirty="0" err="1" smtClean="0"/>
              <a:t>n</a:t>
            </a:r>
            <a:r>
              <a:rPr lang="da-DK" dirty="0" smtClean="0"/>
              <a:t> </a:t>
            </a:r>
            <a:r>
              <a:rPr lang="da-DK" dirty="0" err="1" smtClean="0"/>
              <a:t>butj</a:t>
            </a:r>
            <a:r>
              <a:rPr lang="da-DK" dirty="0" err="1"/>
              <a:t>u</a:t>
            </a:r>
            <a:r>
              <a:rPr lang="da-DK" dirty="0" err="1" smtClean="0"/>
              <a:t>nt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    </a:t>
            </a:r>
            <a:r>
              <a:rPr lang="da-DK" dirty="0" err="1" smtClean="0"/>
              <a:t>hv</a:t>
            </a:r>
            <a:r>
              <a:rPr lang="da-DK" dirty="0" err="1"/>
              <a:t>u</a:t>
            </a:r>
            <a:r>
              <a:rPr lang="da-DK" dirty="0" err="1" smtClean="0"/>
              <a:t>d</a:t>
            </a:r>
            <a:r>
              <a:rPr lang="da-DK" dirty="0" smtClean="0"/>
              <a:t> </a:t>
            </a:r>
            <a:r>
              <a:rPr lang="da-DK" dirty="0" err="1" smtClean="0"/>
              <a:t>m</a:t>
            </a:r>
            <a:r>
              <a:rPr lang="da-DK" dirty="0" err="1"/>
              <a:t>u</a:t>
            </a:r>
            <a:r>
              <a:rPr lang="da-DK" dirty="0" err="1" smtClean="0"/>
              <a:t>n</a:t>
            </a:r>
            <a:r>
              <a:rPr lang="da-DK" dirty="0" smtClean="0"/>
              <a:t> d</a:t>
            </a:r>
            <a:r>
              <a:rPr lang="da-DK" dirty="0"/>
              <a:t>u</a:t>
            </a:r>
            <a:r>
              <a:rPr lang="da-DK" dirty="0" smtClean="0"/>
              <a:t>r </a:t>
            </a:r>
            <a:r>
              <a:rPr lang="da-DK" dirty="0" err="1" smtClean="0"/>
              <a:t>v</a:t>
            </a:r>
            <a:r>
              <a:rPr lang="da-DK" dirty="0" err="1"/>
              <a:t>u</a:t>
            </a:r>
            <a:r>
              <a:rPr lang="da-DK" dirty="0" err="1" smtClean="0"/>
              <a:t>r</a:t>
            </a:r>
            <a:r>
              <a:rPr lang="da-DK" dirty="0" smtClean="0"/>
              <a:t> </a:t>
            </a:r>
            <a:r>
              <a:rPr lang="da-DK" dirty="0" err="1" smtClean="0"/>
              <a:t>h</a:t>
            </a:r>
            <a:r>
              <a:rPr lang="da-DK" dirty="0" err="1"/>
              <a:t>u</a:t>
            </a:r>
            <a:r>
              <a:rPr lang="da-DK" dirty="0" err="1" smtClean="0"/>
              <a:t>ndt</a:t>
            </a:r>
            <a:r>
              <a:rPr lang="da-DK" dirty="0"/>
              <a:t>, </a:t>
            </a:r>
            <a:br>
              <a:rPr lang="da-DK" dirty="0"/>
            </a:br>
            <a:r>
              <a:rPr lang="da-DK" dirty="0"/>
              <a:t>    </a:t>
            </a:r>
            <a:r>
              <a:rPr lang="da-DK" dirty="0" smtClean="0"/>
              <a:t>tr</a:t>
            </a:r>
            <a:r>
              <a:rPr lang="da-DK" dirty="0"/>
              <a:t>u</a:t>
            </a:r>
            <a:r>
              <a:rPr lang="da-DK" dirty="0" smtClean="0"/>
              <a:t> </a:t>
            </a:r>
            <a:r>
              <a:rPr lang="da-DK" dirty="0" err="1" smtClean="0"/>
              <a:t>sm</a:t>
            </a:r>
            <a:r>
              <a:rPr lang="da-DK" dirty="0" err="1"/>
              <a:t>u</a:t>
            </a:r>
            <a:r>
              <a:rPr lang="da-DK" dirty="0" smtClean="0"/>
              <a:t> </a:t>
            </a:r>
            <a:r>
              <a:rPr lang="da-DK" dirty="0" err="1" smtClean="0"/>
              <a:t>kunusur</a:t>
            </a:r>
            <a:r>
              <a:rPr lang="da-DK" dirty="0" err="1"/>
              <a:t>u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    </a:t>
            </a:r>
            <a:r>
              <a:rPr lang="da-DK" dirty="0" err="1" smtClean="0"/>
              <a:t>p</a:t>
            </a:r>
            <a:r>
              <a:rPr lang="da-DK" dirty="0" err="1"/>
              <a:t>u</a:t>
            </a:r>
            <a:r>
              <a:rPr lang="da-DK" dirty="0" smtClean="0"/>
              <a:t> </a:t>
            </a:r>
            <a:r>
              <a:rPr lang="da-DK" dirty="0" err="1" smtClean="0"/>
              <a:t>H</a:t>
            </a:r>
            <a:r>
              <a:rPr lang="da-DK" dirty="0" err="1"/>
              <a:t>u</a:t>
            </a:r>
            <a:r>
              <a:rPr lang="da-DK" dirty="0" err="1" smtClean="0"/>
              <a:t>jbru-Pluds</a:t>
            </a:r>
            <a:r>
              <a:rPr lang="da-DK" dirty="0" smtClean="0"/>
              <a:t>    </a:t>
            </a:r>
            <a:endParaRPr lang="da-DK" dirty="0"/>
          </a:p>
          <a:p>
            <a:r>
              <a:rPr lang="da-DK" dirty="0" smtClean="0"/>
              <a:t> </a:t>
            </a:r>
          </a:p>
          <a:p>
            <a:pPr eaLnBrk="1" hangingPunct="1"/>
            <a:endParaRPr lang="da-DK" dirty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148064" y="4653136"/>
            <a:ext cx="3745111" cy="2017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126" name="Tekstboks 7"/>
          <p:cNvSpPr txBox="1">
            <a:spLocks noChangeArrowheads="1"/>
          </p:cNvSpPr>
          <p:nvPr/>
        </p:nvSpPr>
        <p:spPr bwMode="auto">
          <a:xfrm>
            <a:off x="7956376" y="188913"/>
            <a:ext cx="936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dirty="0" smtClean="0"/>
              <a:t>6 </a:t>
            </a:r>
            <a:r>
              <a:rPr lang="da-DK" dirty="0"/>
              <a:t>af </a:t>
            </a:r>
            <a:r>
              <a:rPr lang="da-DK" dirty="0" smtClean="0"/>
              <a:t>10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8424774" y="3836726"/>
            <a:ext cx="468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000" b="1" dirty="0" smtClean="0"/>
              <a:t>U</a:t>
            </a:r>
            <a:endParaRPr lang="da-DK" sz="5000" b="1" dirty="0"/>
          </a:p>
        </p:txBody>
      </p:sp>
      <p:pic>
        <p:nvPicPr>
          <p:cNvPr id="6146" name="Picture 2" descr="http://www.faltso.gr/social/media/kunena/attachments/813/Chinesemus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352" y="188913"/>
            <a:ext cx="5832648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7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5251698" y="4353315"/>
            <a:ext cx="536408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a-DK" dirty="0"/>
          </a:p>
          <a:p>
            <a:r>
              <a:rPr lang="da-DK" dirty="0" smtClean="0"/>
              <a:t>7</a:t>
            </a:r>
            <a:r>
              <a:rPr lang="da-DK" dirty="0"/>
              <a:t>. </a:t>
            </a:r>
            <a:r>
              <a:rPr lang="da-DK" dirty="0" smtClean="0"/>
              <a:t>     Try </a:t>
            </a:r>
            <a:r>
              <a:rPr lang="da-DK" dirty="0" err="1" smtClean="0"/>
              <a:t>sm</a:t>
            </a:r>
            <a:r>
              <a:rPr lang="da-DK" dirty="0" err="1"/>
              <a:t>y</a:t>
            </a:r>
            <a:r>
              <a:rPr lang="da-DK" dirty="0" smtClean="0"/>
              <a:t> </a:t>
            </a:r>
            <a:r>
              <a:rPr lang="da-DK" dirty="0" err="1" smtClean="0"/>
              <a:t>kynysyr</a:t>
            </a:r>
            <a:r>
              <a:rPr lang="da-DK" dirty="0" err="1"/>
              <a:t>y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   </a:t>
            </a:r>
            <a:r>
              <a:rPr lang="da-DK" dirty="0" smtClean="0"/>
              <a:t> py </a:t>
            </a:r>
            <a:r>
              <a:rPr lang="da-DK" dirty="0" err="1" smtClean="0"/>
              <a:t>Hyjbr</a:t>
            </a:r>
            <a:r>
              <a:rPr lang="da-DK" dirty="0" err="1"/>
              <a:t>y</a:t>
            </a:r>
            <a:r>
              <a:rPr lang="da-DK" dirty="0" err="1" smtClean="0"/>
              <a:t>-Plyds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   </a:t>
            </a:r>
            <a:r>
              <a:rPr lang="da-DK" dirty="0" smtClean="0"/>
              <a:t> syd </a:t>
            </a:r>
            <a:r>
              <a:rPr lang="da-DK" dirty="0" err="1"/>
              <a:t>y</a:t>
            </a:r>
            <a:r>
              <a:rPr lang="da-DK" dirty="0" err="1" smtClean="0"/>
              <a:t>g</a:t>
            </a:r>
            <a:r>
              <a:rPr lang="da-DK" dirty="0" smtClean="0"/>
              <a:t> </a:t>
            </a:r>
            <a:r>
              <a:rPr lang="da-DK" dirty="0" err="1" smtClean="0"/>
              <a:t>sp</a:t>
            </a:r>
            <a:r>
              <a:rPr lang="da-DK" dirty="0" err="1"/>
              <a:t>y</a:t>
            </a:r>
            <a:r>
              <a:rPr lang="da-DK" dirty="0" err="1" smtClean="0"/>
              <a:t>llydy</a:t>
            </a:r>
            <a:r>
              <a:rPr lang="da-DK" dirty="0" smtClean="0"/>
              <a:t> p</a:t>
            </a:r>
            <a:r>
              <a:rPr lang="da-DK" dirty="0"/>
              <a:t>y</a:t>
            </a:r>
            <a:r>
              <a:rPr lang="da-DK" dirty="0" smtClean="0"/>
              <a:t> </a:t>
            </a:r>
            <a:r>
              <a:rPr lang="da-DK" dirty="0" err="1" smtClean="0"/>
              <a:t>k</a:t>
            </a:r>
            <a:r>
              <a:rPr lang="da-DK" dirty="0" err="1"/>
              <a:t>y</a:t>
            </a:r>
            <a:r>
              <a:rPr lang="da-DK" dirty="0" err="1" smtClean="0"/>
              <a:t>ntrybys</a:t>
            </a:r>
            <a:r>
              <a:rPr lang="da-DK" dirty="0"/>
              <a:t>. </a:t>
            </a:r>
            <a:br>
              <a:rPr lang="da-DK" dirty="0"/>
            </a:br>
            <a:r>
              <a:rPr lang="da-DK" dirty="0"/>
              <a:t>  </a:t>
            </a:r>
            <a:r>
              <a:rPr lang="da-DK" dirty="0" smtClean="0"/>
              <a:t>  S</a:t>
            </a:r>
            <a:r>
              <a:rPr lang="da-DK" dirty="0"/>
              <a:t>y</a:t>
            </a:r>
            <a:r>
              <a:rPr lang="da-DK" dirty="0" smtClean="0"/>
              <a:t> </a:t>
            </a:r>
            <a:r>
              <a:rPr lang="da-DK" dirty="0" err="1" smtClean="0"/>
              <a:t>k</a:t>
            </a:r>
            <a:r>
              <a:rPr lang="da-DK" dirty="0" err="1"/>
              <a:t>y</a:t>
            </a:r>
            <a:r>
              <a:rPr lang="da-DK" dirty="0" err="1" smtClean="0"/>
              <a:t>m</a:t>
            </a:r>
            <a:r>
              <a:rPr lang="da-DK" dirty="0" smtClean="0"/>
              <a:t> </a:t>
            </a:r>
            <a:r>
              <a:rPr lang="da-DK" dirty="0" err="1"/>
              <a:t>y</a:t>
            </a:r>
            <a:r>
              <a:rPr lang="da-DK" dirty="0" err="1" smtClean="0"/>
              <a:t>n</a:t>
            </a:r>
            <a:r>
              <a:rPr lang="da-DK" dirty="0" smtClean="0"/>
              <a:t> </a:t>
            </a:r>
            <a:r>
              <a:rPr lang="da-DK" dirty="0" err="1" smtClean="0"/>
              <a:t>bytj</a:t>
            </a:r>
            <a:r>
              <a:rPr lang="da-DK" dirty="0" err="1"/>
              <a:t>y</a:t>
            </a:r>
            <a:r>
              <a:rPr lang="da-DK" dirty="0" err="1" smtClean="0"/>
              <a:t>nt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  </a:t>
            </a:r>
            <a:r>
              <a:rPr lang="da-DK" dirty="0" smtClean="0"/>
              <a:t>  </a:t>
            </a:r>
            <a:r>
              <a:rPr lang="da-DK" dirty="0" err="1" smtClean="0"/>
              <a:t>hv</a:t>
            </a:r>
            <a:r>
              <a:rPr lang="da-DK" dirty="0" err="1"/>
              <a:t>y</a:t>
            </a:r>
            <a:r>
              <a:rPr lang="da-DK" dirty="0" err="1" smtClean="0"/>
              <a:t>d</a:t>
            </a:r>
            <a:r>
              <a:rPr lang="da-DK" dirty="0" smtClean="0"/>
              <a:t> </a:t>
            </a:r>
            <a:r>
              <a:rPr lang="da-DK" dirty="0" err="1" smtClean="0"/>
              <a:t>m</a:t>
            </a:r>
            <a:r>
              <a:rPr lang="da-DK" dirty="0" err="1"/>
              <a:t>y</a:t>
            </a:r>
            <a:r>
              <a:rPr lang="da-DK" dirty="0" err="1" smtClean="0"/>
              <a:t>n</a:t>
            </a:r>
            <a:r>
              <a:rPr lang="da-DK" dirty="0" smtClean="0"/>
              <a:t> d</a:t>
            </a:r>
            <a:r>
              <a:rPr lang="da-DK" dirty="0"/>
              <a:t>y</a:t>
            </a:r>
            <a:r>
              <a:rPr lang="da-DK" dirty="0" smtClean="0"/>
              <a:t>r </a:t>
            </a:r>
            <a:r>
              <a:rPr lang="da-DK" dirty="0" err="1" smtClean="0"/>
              <a:t>v</a:t>
            </a:r>
            <a:r>
              <a:rPr lang="da-DK" dirty="0" err="1"/>
              <a:t>y</a:t>
            </a:r>
            <a:r>
              <a:rPr lang="da-DK" dirty="0" err="1" smtClean="0"/>
              <a:t>r</a:t>
            </a:r>
            <a:r>
              <a:rPr lang="da-DK" dirty="0" smtClean="0"/>
              <a:t> </a:t>
            </a:r>
            <a:r>
              <a:rPr lang="da-DK" dirty="0" err="1" smtClean="0"/>
              <a:t>h</a:t>
            </a:r>
            <a:r>
              <a:rPr lang="da-DK" dirty="0" err="1"/>
              <a:t>y</a:t>
            </a:r>
            <a:r>
              <a:rPr lang="da-DK" dirty="0" err="1" smtClean="0"/>
              <a:t>ndt</a:t>
            </a:r>
            <a:r>
              <a:rPr lang="da-DK" dirty="0"/>
              <a:t>, </a:t>
            </a:r>
            <a:br>
              <a:rPr lang="da-DK" dirty="0"/>
            </a:br>
            <a:r>
              <a:rPr lang="da-DK" dirty="0"/>
              <a:t>  </a:t>
            </a:r>
            <a:r>
              <a:rPr lang="da-DK" dirty="0" smtClean="0"/>
              <a:t>  </a:t>
            </a:r>
            <a:r>
              <a:rPr lang="da-DK" dirty="0" err="1" smtClean="0"/>
              <a:t>tr</a:t>
            </a:r>
            <a:r>
              <a:rPr lang="da-DK" dirty="0" err="1"/>
              <a:t>y</a:t>
            </a:r>
            <a:r>
              <a:rPr lang="da-DK" dirty="0" smtClean="0"/>
              <a:t> </a:t>
            </a:r>
            <a:r>
              <a:rPr lang="da-DK" dirty="0" err="1" smtClean="0"/>
              <a:t>sm</a:t>
            </a:r>
            <a:r>
              <a:rPr lang="da-DK" dirty="0" err="1"/>
              <a:t>y</a:t>
            </a:r>
            <a:r>
              <a:rPr lang="da-DK" dirty="0" smtClean="0"/>
              <a:t> </a:t>
            </a:r>
            <a:r>
              <a:rPr lang="da-DK" dirty="0" err="1" smtClean="0"/>
              <a:t>kynysyr</a:t>
            </a:r>
            <a:r>
              <a:rPr lang="da-DK" dirty="0" err="1"/>
              <a:t>y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  </a:t>
            </a:r>
            <a:r>
              <a:rPr lang="da-DK" dirty="0" smtClean="0"/>
              <a:t>  p</a:t>
            </a:r>
            <a:r>
              <a:rPr lang="da-DK" dirty="0"/>
              <a:t>y</a:t>
            </a:r>
            <a:r>
              <a:rPr lang="da-DK" dirty="0" smtClean="0"/>
              <a:t> </a:t>
            </a:r>
            <a:r>
              <a:rPr lang="da-DK" dirty="0" err="1" smtClean="0"/>
              <a:t>H</a:t>
            </a:r>
            <a:r>
              <a:rPr lang="da-DK" dirty="0" err="1"/>
              <a:t>y</a:t>
            </a:r>
            <a:r>
              <a:rPr lang="da-DK" dirty="0" err="1" smtClean="0"/>
              <a:t>jbry-Plyds</a:t>
            </a:r>
            <a:r>
              <a:rPr lang="da-DK" dirty="0"/>
              <a:t>.  </a:t>
            </a:r>
          </a:p>
          <a:p>
            <a:r>
              <a:rPr lang="da-DK" dirty="0" smtClean="0"/>
              <a:t> </a:t>
            </a:r>
          </a:p>
          <a:p>
            <a:pPr eaLnBrk="1" hangingPunct="1"/>
            <a:endParaRPr lang="da-DK" dirty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274332" y="4581128"/>
            <a:ext cx="3618843" cy="2089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126" name="Tekstboks 7"/>
          <p:cNvSpPr txBox="1">
            <a:spLocks noChangeArrowheads="1"/>
          </p:cNvSpPr>
          <p:nvPr/>
        </p:nvSpPr>
        <p:spPr bwMode="auto">
          <a:xfrm>
            <a:off x="7956376" y="188913"/>
            <a:ext cx="936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dirty="0" smtClean="0"/>
              <a:t>7 </a:t>
            </a:r>
            <a:r>
              <a:rPr lang="da-DK" dirty="0"/>
              <a:t>af </a:t>
            </a:r>
            <a:r>
              <a:rPr lang="da-DK" dirty="0" smtClean="0"/>
              <a:t>10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8424775" y="3527296"/>
            <a:ext cx="468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000" b="1" dirty="0" smtClean="0"/>
              <a:t>Y</a:t>
            </a:r>
            <a:endParaRPr lang="da-DK" sz="5000" b="1" dirty="0"/>
          </a:p>
        </p:txBody>
      </p:sp>
      <p:pic>
        <p:nvPicPr>
          <p:cNvPr id="1026" name="Picture 2" descr="http://www.melodyofchina.com/03images/MOC_5c_7X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913"/>
            <a:ext cx="643890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7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4482591" y="4389020"/>
            <a:ext cx="536408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a-DK" dirty="0"/>
          </a:p>
          <a:p>
            <a:r>
              <a:rPr lang="da-DK" dirty="0" smtClean="0"/>
              <a:t>8</a:t>
            </a:r>
            <a:r>
              <a:rPr lang="da-DK" dirty="0"/>
              <a:t>. </a:t>
            </a:r>
            <a:r>
              <a:rPr lang="da-DK" dirty="0" smtClean="0"/>
              <a:t>     Træ </a:t>
            </a:r>
            <a:r>
              <a:rPr lang="da-DK" dirty="0" err="1" smtClean="0"/>
              <a:t>sm</a:t>
            </a:r>
            <a:r>
              <a:rPr lang="da-DK" dirty="0" err="1"/>
              <a:t>æ</a:t>
            </a:r>
            <a:r>
              <a:rPr lang="da-DK" dirty="0" smtClean="0"/>
              <a:t> </a:t>
            </a:r>
            <a:r>
              <a:rPr lang="da-DK" dirty="0" err="1" smtClean="0"/>
              <a:t>k</a:t>
            </a:r>
            <a:r>
              <a:rPr lang="da-DK" dirty="0" err="1"/>
              <a:t>æ</a:t>
            </a:r>
            <a:r>
              <a:rPr lang="da-DK" dirty="0" err="1" smtClean="0"/>
              <a:t>næsæræ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    </a:t>
            </a:r>
            <a:r>
              <a:rPr lang="da-DK" dirty="0" err="1" smtClean="0"/>
              <a:t>p</a:t>
            </a:r>
            <a:r>
              <a:rPr lang="da-DK" dirty="0" err="1"/>
              <a:t>æ</a:t>
            </a:r>
            <a:r>
              <a:rPr lang="da-DK" dirty="0" smtClean="0"/>
              <a:t> </a:t>
            </a:r>
            <a:r>
              <a:rPr lang="da-DK" dirty="0" err="1" smtClean="0"/>
              <a:t>Hæjbræ-Pl</a:t>
            </a:r>
            <a:r>
              <a:rPr lang="da-DK" dirty="0" err="1"/>
              <a:t>æ</a:t>
            </a:r>
            <a:r>
              <a:rPr lang="da-DK" dirty="0" err="1" smtClean="0"/>
              <a:t>ds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    </a:t>
            </a:r>
            <a:r>
              <a:rPr lang="da-DK" dirty="0" smtClean="0"/>
              <a:t>s</a:t>
            </a:r>
            <a:r>
              <a:rPr lang="da-DK" dirty="0"/>
              <a:t>æ</a:t>
            </a:r>
            <a:r>
              <a:rPr lang="da-DK" dirty="0" smtClean="0"/>
              <a:t>d </a:t>
            </a:r>
            <a:r>
              <a:rPr lang="da-DK" dirty="0"/>
              <a:t>æ</a:t>
            </a:r>
            <a:r>
              <a:rPr lang="da-DK" dirty="0" smtClean="0"/>
              <a:t>g </a:t>
            </a:r>
            <a:r>
              <a:rPr lang="da-DK" dirty="0" err="1" smtClean="0"/>
              <a:t>sp</a:t>
            </a:r>
            <a:r>
              <a:rPr lang="da-DK" dirty="0" err="1"/>
              <a:t>æ</a:t>
            </a:r>
            <a:r>
              <a:rPr lang="da-DK" dirty="0" err="1" smtClean="0"/>
              <a:t>llædæ</a:t>
            </a:r>
            <a:r>
              <a:rPr lang="da-DK" dirty="0" smtClean="0"/>
              <a:t> </a:t>
            </a:r>
            <a:r>
              <a:rPr lang="da-DK" dirty="0" err="1" smtClean="0"/>
              <a:t>p</a:t>
            </a:r>
            <a:r>
              <a:rPr lang="da-DK" dirty="0" err="1"/>
              <a:t>æ</a:t>
            </a:r>
            <a:r>
              <a:rPr lang="da-DK" dirty="0" smtClean="0"/>
              <a:t> </a:t>
            </a:r>
            <a:r>
              <a:rPr lang="da-DK" dirty="0" err="1" smtClean="0"/>
              <a:t>k</a:t>
            </a:r>
            <a:r>
              <a:rPr lang="da-DK" dirty="0" err="1"/>
              <a:t>æ</a:t>
            </a:r>
            <a:r>
              <a:rPr lang="da-DK" dirty="0" err="1" smtClean="0"/>
              <a:t>ntræbæs</a:t>
            </a:r>
            <a:r>
              <a:rPr lang="da-DK" dirty="0"/>
              <a:t>. </a:t>
            </a:r>
            <a:br>
              <a:rPr lang="da-DK" dirty="0"/>
            </a:br>
            <a:r>
              <a:rPr lang="da-DK" dirty="0"/>
              <a:t>    </a:t>
            </a:r>
            <a:r>
              <a:rPr lang="da-DK" dirty="0" err="1" smtClean="0"/>
              <a:t>S</a:t>
            </a:r>
            <a:r>
              <a:rPr lang="da-DK" dirty="0" err="1"/>
              <a:t>æ</a:t>
            </a:r>
            <a:r>
              <a:rPr lang="da-DK" dirty="0" smtClean="0"/>
              <a:t> k</a:t>
            </a:r>
            <a:r>
              <a:rPr lang="da-DK" dirty="0"/>
              <a:t>æ</a:t>
            </a:r>
            <a:r>
              <a:rPr lang="da-DK" dirty="0" smtClean="0"/>
              <a:t>m </a:t>
            </a:r>
            <a:r>
              <a:rPr lang="da-DK" dirty="0" err="1"/>
              <a:t>æ</a:t>
            </a:r>
            <a:r>
              <a:rPr lang="da-DK" dirty="0" err="1" smtClean="0"/>
              <a:t>n</a:t>
            </a:r>
            <a:r>
              <a:rPr lang="da-DK" dirty="0" smtClean="0"/>
              <a:t> </a:t>
            </a:r>
            <a:r>
              <a:rPr lang="da-DK" dirty="0" err="1" smtClean="0"/>
              <a:t>bætj</a:t>
            </a:r>
            <a:r>
              <a:rPr lang="da-DK" dirty="0" err="1"/>
              <a:t>æ</a:t>
            </a:r>
            <a:r>
              <a:rPr lang="da-DK" dirty="0" err="1" smtClean="0"/>
              <a:t>nt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    </a:t>
            </a:r>
            <a:r>
              <a:rPr lang="da-DK" dirty="0" err="1" smtClean="0"/>
              <a:t>hv</a:t>
            </a:r>
            <a:r>
              <a:rPr lang="da-DK" dirty="0" err="1"/>
              <a:t>æ</a:t>
            </a:r>
            <a:r>
              <a:rPr lang="da-DK" dirty="0" err="1" smtClean="0"/>
              <a:t>d</a:t>
            </a:r>
            <a:r>
              <a:rPr lang="da-DK" dirty="0" smtClean="0"/>
              <a:t> </a:t>
            </a:r>
            <a:r>
              <a:rPr lang="da-DK" dirty="0" err="1" smtClean="0"/>
              <a:t>m</a:t>
            </a:r>
            <a:r>
              <a:rPr lang="da-DK" dirty="0" err="1"/>
              <a:t>æ</a:t>
            </a:r>
            <a:r>
              <a:rPr lang="da-DK" dirty="0" err="1" smtClean="0"/>
              <a:t>n</a:t>
            </a:r>
            <a:r>
              <a:rPr lang="da-DK" dirty="0" smtClean="0"/>
              <a:t> </a:t>
            </a:r>
            <a:r>
              <a:rPr lang="da-DK" dirty="0" err="1" smtClean="0"/>
              <a:t>d</a:t>
            </a:r>
            <a:r>
              <a:rPr lang="da-DK" dirty="0" err="1"/>
              <a:t>æ</a:t>
            </a:r>
            <a:r>
              <a:rPr lang="da-DK" dirty="0" err="1" smtClean="0"/>
              <a:t>r</a:t>
            </a:r>
            <a:r>
              <a:rPr lang="da-DK" dirty="0" smtClean="0"/>
              <a:t> v</a:t>
            </a:r>
            <a:r>
              <a:rPr lang="da-DK" dirty="0"/>
              <a:t>æ</a:t>
            </a:r>
            <a:r>
              <a:rPr lang="da-DK" dirty="0" smtClean="0"/>
              <a:t>r h</a:t>
            </a:r>
            <a:r>
              <a:rPr lang="da-DK" dirty="0"/>
              <a:t>æ</a:t>
            </a:r>
            <a:r>
              <a:rPr lang="da-DK" dirty="0" smtClean="0"/>
              <a:t>ndt</a:t>
            </a:r>
            <a:r>
              <a:rPr lang="da-DK" dirty="0"/>
              <a:t>, </a:t>
            </a:r>
            <a:br>
              <a:rPr lang="da-DK" dirty="0"/>
            </a:br>
            <a:r>
              <a:rPr lang="da-DK" dirty="0"/>
              <a:t>    </a:t>
            </a:r>
            <a:r>
              <a:rPr lang="da-DK" dirty="0" smtClean="0"/>
              <a:t>tr</a:t>
            </a:r>
            <a:r>
              <a:rPr lang="da-DK" dirty="0"/>
              <a:t>æ</a:t>
            </a:r>
            <a:r>
              <a:rPr lang="da-DK" dirty="0" smtClean="0"/>
              <a:t> </a:t>
            </a:r>
            <a:r>
              <a:rPr lang="da-DK" dirty="0" err="1" smtClean="0"/>
              <a:t>sm</a:t>
            </a:r>
            <a:r>
              <a:rPr lang="da-DK" dirty="0" err="1"/>
              <a:t>æ</a:t>
            </a:r>
            <a:r>
              <a:rPr lang="da-DK" dirty="0" smtClean="0"/>
              <a:t> </a:t>
            </a:r>
            <a:r>
              <a:rPr lang="da-DK" dirty="0" err="1" smtClean="0"/>
              <a:t>kænæsær</a:t>
            </a:r>
            <a:r>
              <a:rPr lang="da-DK" dirty="0" err="1"/>
              <a:t>æ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    </a:t>
            </a:r>
            <a:r>
              <a:rPr lang="da-DK" dirty="0" err="1" smtClean="0"/>
              <a:t>p</a:t>
            </a:r>
            <a:r>
              <a:rPr lang="da-DK" dirty="0" err="1"/>
              <a:t>æ</a:t>
            </a:r>
            <a:r>
              <a:rPr lang="da-DK" dirty="0" smtClean="0"/>
              <a:t> </a:t>
            </a:r>
            <a:r>
              <a:rPr lang="da-DK" dirty="0" err="1" smtClean="0"/>
              <a:t>H</a:t>
            </a:r>
            <a:r>
              <a:rPr lang="da-DK" dirty="0" err="1"/>
              <a:t>æ</a:t>
            </a:r>
            <a:r>
              <a:rPr lang="da-DK" dirty="0" err="1" smtClean="0"/>
              <a:t>jbræ-Plæds</a:t>
            </a:r>
            <a:r>
              <a:rPr lang="da-DK" dirty="0"/>
              <a:t>.  </a:t>
            </a:r>
          </a:p>
          <a:p>
            <a:r>
              <a:rPr lang="da-DK" dirty="0" smtClean="0"/>
              <a:t>  </a:t>
            </a:r>
            <a:endParaRPr lang="da-DK" dirty="0"/>
          </a:p>
          <a:p>
            <a:r>
              <a:rPr lang="da-DK" dirty="0" smtClean="0"/>
              <a:t> </a:t>
            </a:r>
          </a:p>
          <a:p>
            <a:pPr eaLnBrk="1" hangingPunct="1"/>
            <a:endParaRPr lang="da-DK" dirty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4482592" y="4581128"/>
            <a:ext cx="4410584" cy="2089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126" name="Tekstboks 7"/>
          <p:cNvSpPr txBox="1">
            <a:spLocks noChangeArrowheads="1"/>
          </p:cNvSpPr>
          <p:nvPr/>
        </p:nvSpPr>
        <p:spPr bwMode="auto">
          <a:xfrm>
            <a:off x="7956376" y="188913"/>
            <a:ext cx="936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dirty="0" smtClean="0"/>
              <a:t>8 </a:t>
            </a:r>
            <a:r>
              <a:rPr lang="da-DK" dirty="0"/>
              <a:t>af </a:t>
            </a:r>
            <a:r>
              <a:rPr lang="da-DK" dirty="0" smtClean="0"/>
              <a:t>10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8409069" y="3701592"/>
            <a:ext cx="468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000" b="1" dirty="0" smtClean="0"/>
              <a:t>Æ</a:t>
            </a:r>
            <a:endParaRPr lang="da-DK" sz="5000" b="1" dirty="0"/>
          </a:p>
        </p:txBody>
      </p:sp>
      <p:pic>
        <p:nvPicPr>
          <p:cNvPr id="8" name="Picture 2" descr="http://upload.wikimedia.org/wikipedia/commons/8/88/ConcertGroupPan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62"/>
          <a:stretch/>
        </p:blipFill>
        <p:spPr bwMode="auto">
          <a:xfrm>
            <a:off x="-4791" y="538643"/>
            <a:ext cx="9148791" cy="306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7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5004048" y="4405834"/>
            <a:ext cx="536408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a-DK" dirty="0"/>
          </a:p>
          <a:p>
            <a:r>
              <a:rPr lang="da-DK" dirty="0"/>
              <a:t>9. </a:t>
            </a:r>
            <a:r>
              <a:rPr lang="da-DK" dirty="0" smtClean="0"/>
              <a:t>     </a:t>
            </a:r>
            <a:r>
              <a:rPr lang="da-DK" dirty="0" err="1" smtClean="0"/>
              <a:t>Trø</a:t>
            </a:r>
            <a:r>
              <a:rPr lang="da-DK" dirty="0" smtClean="0"/>
              <a:t> </a:t>
            </a:r>
            <a:r>
              <a:rPr lang="da-DK" dirty="0" err="1" smtClean="0"/>
              <a:t>sm</a:t>
            </a:r>
            <a:r>
              <a:rPr lang="da-DK" dirty="0" err="1"/>
              <a:t>ø</a:t>
            </a:r>
            <a:r>
              <a:rPr lang="da-DK" dirty="0" smtClean="0"/>
              <a:t> </a:t>
            </a:r>
            <a:r>
              <a:rPr lang="da-DK" dirty="0" err="1" smtClean="0"/>
              <a:t>k</a:t>
            </a:r>
            <a:r>
              <a:rPr lang="da-DK" dirty="0" err="1"/>
              <a:t>ø</a:t>
            </a:r>
            <a:r>
              <a:rPr lang="da-DK" dirty="0" err="1" smtClean="0"/>
              <a:t>nøsørø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    </a:t>
            </a:r>
            <a:r>
              <a:rPr lang="da-DK" dirty="0" smtClean="0"/>
              <a:t>p</a:t>
            </a:r>
            <a:r>
              <a:rPr lang="da-DK" dirty="0"/>
              <a:t>ø</a:t>
            </a:r>
            <a:r>
              <a:rPr lang="da-DK" dirty="0" smtClean="0"/>
              <a:t> </a:t>
            </a:r>
            <a:r>
              <a:rPr lang="da-DK" dirty="0" err="1" smtClean="0"/>
              <a:t>Højbrø-Pl</a:t>
            </a:r>
            <a:r>
              <a:rPr lang="da-DK" dirty="0" err="1"/>
              <a:t>ø</a:t>
            </a:r>
            <a:r>
              <a:rPr lang="da-DK" dirty="0" err="1" smtClean="0"/>
              <a:t>ds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    </a:t>
            </a:r>
            <a:r>
              <a:rPr lang="da-DK" dirty="0" smtClean="0"/>
              <a:t>s</a:t>
            </a:r>
            <a:r>
              <a:rPr lang="da-DK" dirty="0"/>
              <a:t>ø</a:t>
            </a:r>
            <a:r>
              <a:rPr lang="da-DK" dirty="0" smtClean="0"/>
              <a:t>d </a:t>
            </a:r>
            <a:r>
              <a:rPr lang="da-DK" dirty="0"/>
              <a:t>ø</a:t>
            </a:r>
            <a:r>
              <a:rPr lang="da-DK" dirty="0" smtClean="0"/>
              <a:t>g </a:t>
            </a:r>
            <a:r>
              <a:rPr lang="da-DK" dirty="0" err="1" smtClean="0"/>
              <a:t>sp</a:t>
            </a:r>
            <a:r>
              <a:rPr lang="da-DK" dirty="0" err="1"/>
              <a:t>ø</a:t>
            </a:r>
            <a:r>
              <a:rPr lang="da-DK" dirty="0" err="1" smtClean="0"/>
              <a:t>llødø</a:t>
            </a:r>
            <a:r>
              <a:rPr lang="da-DK" dirty="0" smtClean="0"/>
              <a:t> p</a:t>
            </a:r>
            <a:r>
              <a:rPr lang="da-DK" dirty="0"/>
              <a:t>ø</a:t>
            </a:r>
            <a:r>
              <a:rPr lang="da-DK" dirty="0" smtClean="0"/>
              <a:t> </a:t>
            </a:r>
            <a:r>
              <a:rPr lang="da-DK" dirty="0" err="1" smtClean="0"/>
              <a:t>køntrøbøs</a:t>
            </a:r>
            <a:r>
              <a:rPr lang="da-DK" dirty="0"/>
              <a:t>. </a:t>
            </a:r>
            <a:br>
              <a:rPr lang="da-DK" dirty="0"/>
            </a:br>
            <a:r>
              <a:rPr lang="da-DK" dirty="0"/>
              <a:t>    </a:t>
            </a:r>
            <a:r>
              <a:rPr lang="da-DK" dirty="0" smtClean="0"/>
              <a:t>S</a:t>
            </a:r>
            <a:r>
              <a:rPr lang="da-DK" dirty="0"/>
              <a:t>ø</a:t>
            </a:r>
            <a:r>
              <a:rPr lang="da-DK" dirty="0" smtClean="0"/>
              <a:t> </a:t>
            </a:r>
            <a:r>
              <a:rPr lang="da-DK" dirty="0" err="1" smtClean="0"/>
              <a:t>k</a:t>
            </a:r>
            <a:r>
              <a:rPr lang="da-DK" dirty="0" err="1"/>
              <a:t>ø</a:t>
            </a:r>
            <a:r>
              <a:rPr lang="da-DK" dirty="0" err="1" smtClean="0"/>
              <a:t>m</a:t>
            </a:r>
            <a:r>
              <a:rPr lang="da-DK" dirty="0" smtClean="0"/>
              <a:t> </a:t>
            </a:r>
            <a:r>
              <a:rPr lang="da-DK" dirty="0" err="1"/>
              <a:t>ø</a:t>
            </a:r>
            <a:r>
              <a:rPr lang="da-DK" dirty="0" err="1" smtClean="0"/>
              <a:t>n</a:t>
            </a:r>
            <a:r>
              <a:rPr lang="da-DK" dirty="0" smtClean="0"/>
              <a:t> </a:t>
            </a:r>
            <a:r>
              <a:rPr lang="da-DK" dirty="0" err="1" smtClean="0"/>
              <a:t>bøtj</a:t>
            </a:r>
            <a:r>
              <a:rPr lang="da-DK" dirty="0" err="1"/>
              <a:t>ø</a:t>
            </a:r>
            <a:r>
              <a:rPr lang="da-DK" dirty="0" err="1" smtClean="0"/>
              <a:t>nt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    </a:t>
            </a:r>
            <a:r>
              <a:rPr lang="da-DK" dirty="0" err="1" smtClean="0"/>
              <a:t>hv</a:t>
            </a:r>
            <a:r>
              <a:rPr lang="da-DK" dirty="0" err="1"/>
              <a:t>ø</a:t>
            </a:r>
            <a:r>
              <a:rPr lang="da-DK" dirty="0" err="1" smtClean="0"/>
              <a:t>d</a:t>
            </a:r>
            <a:r>
              <a:rPr lang="da-DK" dirty="0" smtClean="0"/>
              <a:t> m</a:t>
            </a:r>
            <a:r>
              <a:rPr lang="da-DK" dirty="0"/>
              <a:t>ø</a:t>
            </a:r>
            <a:r>
              <a:rPr lang="da-DK" dirty="0" smtClean="0"/>
              <a:t>n d</a:t>
            </a:r>
            <a:r>
              <a:rPr lang="da-DK" dirty="0"/>
              <a:t>ø</a:t>
            </a:r>
            <a:r>
              <a:rPr lang="da-DK" dirty="0" smtClean="0"/>
              <a:t>r </a:t>
            </a:r>
            <a:r>
              <a:rPr lang="da-DK" dirty="0" err="1" smtClean="0"/>
              <a:t>v</a:t>
            </a:r>
            <a:r>
              <a:rPr lang="da-DK" dirty="0" err="1"/>
              <a:t>ø</a:t>
            </a:r>
            <a:r>
              <a:rPr lang="da-DK" dirty="0" err="1" smtClean="0"/>
              <a:t>r</a:t>
            </a:r>
            <a:r>
              <a:rPr lang="da-DK" dirty="0" smtClean="0"/>
              <a:t> </a:t>
            </a:r>
            <a:r>
              <a:rPr lang="da-DK" dirty="0" err="1" smtClean="0"/>
              <a:t>h</a:t>
            </a:r>
            <a:r>
              <a:rPr lang="da-DK" dirty="0" err="1"/>
              <a:t>ø</a:t>
            </a:r>
            <a:r>
              <a:rPr lang="da-DK" dirty="0" err="1" smtClean="0"/>
              <a:t>ndt</a:t>
            </a:r>
            <a:r>
              <a:rPr lang="da-DK" dirty="0"/>
              <a:t>, </a:t>
            </a:r>
            <a:br>
              <a:rPr lang="da-DK" dirty="0"/>
            </a:br>
            <a:r>
              <a:rPr lang="da-DK" dirty="0"/>
              <a:t>    </a:t>
            </a:r>
            <a:r>
              <a:rPr lang="da-DK" dirty="0" err="1" smtClean="0"/>
              <a:t>tr</a:t>
            </a:r>
            <a:r>
              <a:rPr lang="da-DK" dirty="0" err="1"/>
              <a:t>ø</a:t>
            </a:r>
            <a:r>
              <a:rPr lang="da-DK" dirty="0" smtClean="0"/>
              <a:t> </a:t>
            </a:r>
            <a:r>
              <a:rPr lang="da-DK" dirty="0" err="1" smtClean="0"/>
              <a:t>sm</a:t>
            </a:r>
            <a:r>
              <a:rPr lang="da-DK" dirty="0" err="1"/>
              <a:t>ø</a:t>
            </a:r>
            <a:r>
              <a:rPr lang="da-DK" dirty="0" smtClean="0"/>
              <a:t> </a:t>
            </a:r>
            <a:r>
              <a:rPr lang="da-DK" dirty="0" err="1" smtClean="0"/>
              <a:t>kønøsør</a:t>
            </a:r>
            <a:r>
              <a:rPr lang="da-DK" dirty="0" err="1"/>
              <a:t>ø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    </a:t>
            </a:r>
            <a:r>
              <a:rPr lang="da-DK" dirty="0" smtClean="0"/>
              <a:t>p</a:t>
            </a:r>
            <a:r>
              <a:rPr lang="da-DK" dirty="0"/>
              <a:t>ø</a:t>
            </a:r>
            <a:r>
              <a:rPr lang="da-DK" dirty="0" smtClean="0"/>
              <a:t> </a:t>
            </a:r>
            <a:r>
              <a:rPr lang="da-DK" dirty="0" err="1" smtClean="0"/>
              <a:t>Højbrø-Pløds</a:t>
            </a:r>
            <a:r>
              <a:rPr lang="da-DK" dirty="0"/>
              <a:t>.    </a:t>
            </a:r>
          </a:p>
          <a:p>
            <a:r>
              <a:rPr lang="da-DK" dirty="0" smtClean="0"/>
              <a:t> </a:t>
            </a:r>
          </a:p>
          <a:p>
            <a:pPr eaLnBrk="1" hangingPunct="1"/>
            <a:endParaRPr lang="da-DK" dirty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004048" y="4581128"/>
            <a:ext cx="3889127" cy="2089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126" name="Tekstboks 7"/>
          <p:cNvSpPr txBox="1">
            <a:spLocks noChangeArrowheads="1"/>
          </p:cNvSpPr>
          <p:nvPr/>
        </p:nvSpPr>
        <p:spPr bwMode="auto">
          <a:xfrm>
            <a:off x="7956376" y="188913"/>
            <a:ext cx="936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dirty="0" smtClean="0"/>
              <a:t>9 </a:t>
            </a:r>
            <a:r>
              <a:rPr lang="da-DK" dirty="0"/>
              <a:t>af </a:t>
            </a:r>
            <a:r>
              <a:rPr lang="da-DK" dirty="0" smtClean="0"/>
              <a:t>10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8424774" y="3660527"/>
            <a:ext cx="468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000" b="1" dirty="0" smtClean="0"/>
              <a:t>Ø</a:t>
            </a:r>
            <a:endParaRPr lang="da-DK" sz="5000" b="1" dirty="0"/>
          </a:p>
        </p:txBody>
      </p:sp>
      <p:pic>
        <p:nvPicPr>
          <p:cNvPr id="8" name="Picture 2" descr="http://upload.wikimedia.org/wikipedia/commons/5/5b/Chinesemusici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142"/>
            <a:ext cx="6480720" cy="431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7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97</Words>
  <Application>Microsoft Office PowerPoint</Application>
  <PresentationFormat>Skærmshow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10</vt:i4>
      </vt:variant>
    </vt:vector>
  </HeadingPairs>
  <TitlesOfParts>
    <vt:vector size="11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Assens Skoler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Liv Bodil Beckmann Laurberg</dc:creator>
  <cp:lastModifiedBy>Liv Bodil Beckmann Laurberg</cp:lastModifiedBy>
  <cp:revision>5</cp:revision>
  <dcterms:created xsi:type="dcterms:W3CDTF">2012-12-14T11:21:27Z</dcterms:created>
  <dcterms:modified xsi:type="dcterms:W3CDTF">2012-12-14T12:00:40Z</dcterms:modified>
</cp:coreProperties>
</file>